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31"/>
  </p:notesMasterIdLst>
  <p:sldIdLst>
    <p:sldId id="257" r:id="rId5"/>
    <p:sldId id="259" r:id="rId6"/>
    <p:sldId id="267" r:id="rId7"/>
    <p:sldId id="288" r:id="rId8"/>
    <p:sldId id="263" r:id="rId9"/>
    <p:sldId id="283" r:id="rId10"/>
    <p:sldId id="292" r:id="rId11"/>
    <p:sldId id="285" r:id="rId12"/>
    <p:sldId id="265" r:id="rId13"/>
    <p:sldId id="276" r:id="rId14"/>
    <p:sldId id="293" r:id="rId15"/>
    <p:sldId id="286" r:id="rId16"/>
    <p:sldId id="261" r:id="rId17"/>
    <p:sldId id="281" r:id="rId18"/>
    <p:sldId id="264" r:id="rId19"/>
    <p:sldId id="278" r:id="rId20"/>
    <p:sldId id="280" r:id="rId21"/>
    <p:sldId id="290" r:id="rId22"/>
    <p:sldId id="274" r:id="rId23"/>
    <p:sldId id="268" r:id="rId24"/>
    <p:sldId id="271" r:id="rId25"/>
    <p:sldId id="270" r:id="rId26"/>
    <p:sldId id="272" r:id="rId27"/>
    <p:sldId id="275" r:id="rId28"/>
    <p:sldId id="262" r:id="rId29"/>
    <p:sldId id="287" r:id="rId30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B13CA92-0FBD-4E6B-A3DE-249DEE999750}">
          <p14:sldIdLst>
            <p14:sldId id="257"/>
          </p14:sldIdLst>
        </p14:section>
        <p14:section name="Section sans titre" id="{DC054881-5938-4F52-98AB-527BEE2005F3}">
          <p14:sldIdLst>
            <p14:sldId id="259"/>
            <p14:sldId id="267"/>
            <p14:sldId id="288"/>
            <p14:sldId id="263"/>
            <p14:sldId id="283"/>
            <p14:sldId id="292"/>
            <p14:sldId id="285"/>
            <p14:sldId id="265"/>
            <p14:sldId id="276"/>
            <p14:sldId id="293"/>
            <p14:sldId id="286"/>
            <p14:sldId id="261"/>
            <p14:sldId id="281"/>
            <p14:sldId id="264"/>
            <p14:sldId id="278"/>
            <p14:sldId id="280"/>
            <p14:sldId id="290"/>
            <p14:sldId id="274"/>
            <p14:sldId id="268"/>
            <p14:sldId id="271"/>
            <p14:sldId id="270"/>
            <p14:sldId id="272"/>
            <p14:sldId id="275"/>
            <p14:sldId id="262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46A0"/>
    <a:srgbClr val="FF00FF"/>
    <a:srgbClr val="0C6463"/>
    <a:srgbClr val="7F8080"/>
    <a:srgbClr val="D1CCD1"/>
    <a:srgbClr val="4D4D4F"/>
    <a:srgbClr val="4F80F8"/>
    <a:srgbClr val="A4D0DC"/>
    <a:srgbClr val="B7DAE3"/>
    <a:srgbClr val="C9E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7636FC-0707-4904-98B6-A63F6D91E08D}" v="25" dt="2026-06-20T05:39:30.2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068" autoAdjust="0"/>
  </p:normalViewPr>
  <p:slideViewPr>
    <p:cSldViewPr>
      <p:cViewPr varScale="1">
        <p:scale>
          <a:sx n="100" d="100"/>
          <a:sy n="100" d="100"/>
        </p:scale>
        <p:origin x="9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222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t Serre" userId="347421bc-61c8-43fc-b217-33ff392a9a92" providerId="ADAL" clId="{3133E9C1-1410-4BD5-BEA0-EB00FBFF65C6}"/>
    <pc:docChg chg="custSel modSld">
      <pc:chgData name="Laurent Serre" userId="347421bc-61c8-43fc-b217-33ff392a9a92" providerId="ADAL" clId="{3133E9C1-1410-4BD5-BEA0-EB00FBFF65C6}" dt="2026-06-20T08:10:21.178" v="93" actId="20577"/>
      <pc:docMkLst>
        <pc:docMk/>
      </pc:docMkLst>
      <pc:sldChg chg="modSp mod">
        <pc:chgData name="Laurent Serre" userId="347421bc-61c8-43fc-b217-33ff392a9a92" providerId="ADAL" clId="{3133E9C1-1410-4BD5-BEA0-EB00FBFF65C6}" dt="2026-06-20T08:10:21.178" v="93" actId="20577"/>
        <pc:sldMkLst>
          <pc:docMk/>
          <pc:sldMk cId="2012012844" sldId="257"/>
        </pc:sldMkLst>
        <pc:spChg chg="mod">
          <ac:chgData name="Laurent Serre" userId="347421bc-61c8-43fc-b217-33ff392a9a92" providerId="ADAL" clId="{3133E9C1-1410-4BD5-BEA0-EB00FBFF65C6}" dt="2026-06-20T08:10:21.178" v="93" actId="20577"/>
          <ac:spMkLst>
            <pc:docMk/>
            <pc:sldMk cId="2012012844" sldId="257"/>
            <ac:spMk id="4" creationId="{DD01E5B3-B7D0-73FB-0171-02B676A3F0E6}"/>
          </ac:spMkLst>
        </pc:spChg>
      </pc:sldChg>
      <pc:sldChg chg="addSp modSp mod">
        <pc:chgData name="Laurent Serre" userId="347421bc-61c8-43fc-b217-33ff392a9a92" providerId="ADAL" clId="{3133E9C1-1410-4BD5-BEA0-EB00FBFF65C6}" dt="2026-06-20T05:38:32.464" v="63" actId="1036"/>
        <pc:sldMkLst>
          <pc:docMk/>
          <pc:sldMk cId="755183687" sldId="259"/>
        </pc:sldMkLst>
        <pc:spChg chg="add mod">
          <ac:chgData name="Laurent Serre" userId="347421bc-61c8-43fc-b217-33ff392a9a92" providerId="ADAL" clId="{3133E9C1-1410-4BD5-BEA0-EB00FBFF65C6}" dt="2026-06-20T05:38:32.464" v="63" actId="1036"/>
          <ac:spMkLst>
            <pc:docMk/>
            <pc:sldMk cId="755183687" sldId="259"/>
            <ac:spMk id="3" creationId="{0A3AABFF-8FB1-CAD3-EEF8-C131ED18663A}"/>
          </ac:spMkLst>
        </pc:spChg>
      </pc:sldChg>
      <pc:sldChg chg="addSp modSp">
        <pc:chgData name="Laurent Serre" userId="347421bc-61c8-43fc-b217-33ff392a9a92" providerId="ADAL" clId="{3133E9C1-1410-4BD5-BEA0-EB00FBFF65C6}" dt="2026-06-20T05:39:07.195" v="74"/>
        <pc:sldMkLst>
          <pc:docMk/>
          <pc:sldMk cId="17052701" sldId="261"/>
        </pc:sldMkLst>
        <pc:spChg chg="add mod">
          <ac:chgData name="Laurent Serre" userId="347421bc-61c8-43fc-b217-33ff392a9a92" providerId="ADAL" clId="{3133E9C1-1410-4BD5-BEA0-EB00FBFF65C6}" dt="2026-06-20T05:39:07.195" v="74"/>
          <ac:spMkLst>
            <pc:docMk/>
            <pc:sldMk cId="17052701" sldId="261"/>
            <ac:spMk id="3" creationId="{71F8758D-5401-341F-275A-E425510E9893}"/>
          </ac:spMkLst>
        </pc:spChg>
      </pc:sldChg>
      <pc:sldChg chg="addSp modSp mod">
        <pc:chgData name="Laurent Serre" userId="347421bc-61c8-43fc-b217-33ff392a9a92" providerId="ADAL" clId="{3133E9C1-1410-4BD5-BEA0-EB00FBFF65C6}" dt="2026-06-20T05:40:05.526" v="91" actId="20577"/>
        <pc:sldMkLst>
          <pc:docMk/>
          <pc:sldMk cId="403399041" sldId="262"/>
        </pc:sldMkLst>
        <pc:spChg chg="mod">
          <ac:chgData name="Laurent Serre" userId="347421bc-61c8-43fc-b217-33ff392a9a92" providerId="ADAL" clId="{3133E9C1-1410-4BD5-BEA0-EB00FBFF65C6}" dt="2026-06-20T05:40:05.526" v="91" actId="20577"/>
          <ac:spMkLst>
            <pc:docMk/>
            <pc:sldMk cId="403399041" sldId="262"/>
            <ac:spMk id="3" creationId="{2C1496B7-B032-7BC2-EB8B-0CBD018618A5}"/>
          </ac:spMkLst>
        </pc:spChg>
        <pc:spChg chg="add mod">
          <ac:chgData name="Laurent Serre" userId="347421bc-61c8-43fc-b217-33ff392a9a92" providerId="ADAL" clId="{3133E9C1-1410-4BD5-BEA0-EB00FBFF65C6}" dt="2026-06-20T05:39:27.904" v="87"/>
          <ac:spMkLst>
            <pc:docMk/>
            <pc:sldMk cId="403399041" sldId="262"/>
            <ac:spMk id="5" creationId="{6F1CA4AE-340E-B22D-7639-061FE9425243}"/>
          </ac:spMkLst>
        </pc:spChg>
      </pc:sldChg>
      <pc:sldChg chg="addSp modSp mod">
        <pc:chgData name="Laurent Serre" userId="347421bc-61c8-43fc-b217-33ff392a9a92" providerId="ADAL" clId="{3133E9C1-1410-4BD5-BEA0-EB00FBFF65C6}" dt="2026-06-20T05:38:47.411" v="68" actId="14100"/>
        <pc:sldMkLst>
          <pc:docMk/>
          <pc:sldMk cId="3649360314" sldId="263"/>
        </pc:sldMkLst>
        <pc:spChg chg="add mod">
          <ac:chgData name="Laurent Serre" userId="347421bc-61c8-43fc-b217-33ff392a9a92" providerId="ADAL" clId="{3133E9C1-1410-4BD5-BEA0-EB00FBFF65C6}" dt="2026-06-20T05:38:47.411" v="68" actId="14100"/>
          <ac:spMkLst>
            <pc:docMk/>
            <pc:sldMk cId="3649360314" sldId="263"/>
            <ac:spMk id="3" creationId="{1C62B56A-3CE4-A89D-7F4C-5418E9F2DC75}"/>
          </ac:spMkLst>
        </pc:spChg>
      </pc:sldChg>
      <pc:sldChg chg="addSp delSp modSp mod">
        <pc:chgData name="Laurent Serre" userId="347421bc-61c8-43fc-b217-33ff392a9a92" providerId="ADAL" clId="{3133E9C1-1410-4BD5-BEA0-EB00FBFF65C6}" dt="2026-06-20T05:39:09.025" v="76"/>
        <pc:sldMkLst>
          <pc:docMk/>
          <pc:sldMk cId="1061098708" sldId="264"/>
        </pc:sldMkLst>
        <pc:spChg chg="del mod">
          <ac:chgData name="Laurent Serre" userId="347421bc-61c8-43fc-b217-33ff392a9a92" providerId="ADAL" clId="{3133E9C1-1410-4BD5-BEA0-EB00FBFF65C6}" dt="2026-06-20T05:26:16.100" v="1" actId="478"/>
          <ac:spMkLst>
            <pc:docMk/>
            <pc:sldMk cId="1061098708" sldId="264"/>
            <ac:spMk id="6" creationId="{D9A822DF-ABCF-0BDE-F90E-F13E5C471600}"/>
          </ac:spMkLst>
        </pc:spChg>
        <pc:spChg chg="add mod">
          <ac:chgData name="Laurent Serre" userId="347421bc-61c8-43fc-b217-33ff392a9a92" providerId="ADAL" clId="{3133E9C1-1410-4BD5-BEA0-EB00FBFF65C6}" dt="2026-06-20T05:37:50.926" v="60" actId="207"/>
          <ac:spMkLst>
            <pc:docMk/>
            <pc:sldMk cId="1061098708" sldId="264"/>
            <ac:spMk id="7" creationId="{62BF0557-7012-8968-65CC-A268CD150BAB}"/>
          </ac:spMkLst>
        </pc:spChg>
        <pc:spChg chg="add mod">
          <ac:chgData name="Laurent Serre" userId="347421bc-61c8-43fc-b217-33ff392a9a92" providerId="ADAL" clId="{3133E9C1-1410-4BD5-BEA0-EB00FBFF65C6}" dt="2026-06-20T05:39:09.025" v="76"/>
          <ac:spMkLst>
            <pc:docMk/>
            <pc:sldMk cId="1061098708" sldId="264"/>
            <ac:spMk id="8" creationId="{D121FC23-185E-28C9-87CB-B69BA7217FB6}"/>
          </ac:spMkLst>
        </pc:spChg>
        <pc:graphicFrameChg chg="del">
          <ac:chgData name="Laurent Serre" userId="347421bc-61c8-43fc-b217-33ff392a9a92" providerId="ADAL" clId="{3133E9C1-1410-4BD5-BEA0-EB00FBFF65C6}" dt="2026-06-20T05:26:19.478" v="2" actId="478"/>
          <ac:graphicFrameMkLst>
            <pc:docMk/>
            <pc:sldMk cId="1061098708" sldId="264"/>
            <ac:graphicFrameMk id="4" creationId="{5A8E2EA1-AE74-0E4A-D330-6A58DE67E52A}"/>
          </ac:graphicFrameMkLst>
        </pc:graphicFrameChg>
        <pc:graphicFrameChg chg="add mod">
          <ac:chgData name="Laurent Serre" userId="347421bc-61c8-43fc-b217-33ff392a9a92" providerId="ADAL" clId="{3133E9C1-1410-4BD5-BEA0-EB00FBFF65C6}" dt="2026-06-20T05:36:35.160" v="5" actId="14100"/>
          <ac:graphicFrameMkLst>
            <pc:docMk/>
            <pc:sldMk cId="1061098708" sldId="264"/>
            <ac:graphicFrameMk id="5" creationId="{1FFCF129-1F5C-7652-83BF-7BA302793B65}"/>
          </ac:graphicFrameMkLst>
        </pc:graphicFrameChg>
        <pc:picChg chg="mod">
          <ac:chgData name="Laurent Serre" userId="347421bc-61c8-43fc-b217-33ff392a9a92" providerId="ADAL" clId="{3133E9C1-1410-4BD5-BEA0-EB00FBFF65C6}" dt="2026-06-20T05:36:42.866" v="8" actId="1076"/>
          <ac:picMkLst>
            <pc:docMk/>
            <pc:sldMk cId="1061098708" sldId="264"/>
            <ac:picMk id="9" creationId="{D0BE79DA-7AA8-B9E9-C95E-D69D5FDD108A}"/>
          </ac:picMkLst>
        </pc:picChg>
      </pc:sldChg>
      <pc:sldChg chg="addSp modSp">
        <pc:chgData name="Laurent Serre" userId="347421bc-61c8-43fc-b217-33ff392a9a92" providerId="ADAL" clId="{3133E9C1-1410-4BD5-BEA0-EB00FBFF65C6}" dt="2026-06-20T05:39:02.428" v="72"/>
        <pc:sldMkLst>
          <pc:docMk/>
          <pc:sldMk cId="1822310996" sldId="265"/>
        </pc:sldMkLst>
        <pc:spChg chg="add mod">
          <ac:chgData name="Laurent Serre" userId="347421bc-61c8-43fc-b217-33ff392a9a92" providerId="ADAL" clId="{3133E9C1-1410-4BD5-BEA0-EB00FBFF65C6}" dt="2026-06-20T05:39:02.428" v="72"/>
          <ac:spMkLst>
            <pc:docMk/>
            <pc:sldMk cId="1822310996" sldId="265"/>
            <ac:spMk id="3" creationId="{779F42AB-51C5-F338-BF25-DD1E31051DFF}"/>
          </ac:spMkLst>
        </pc:spChg>
      </pc:sldChg>
      <pc:sldChg chg="addSp modSp mod">
        <pc:chgData name="Laurent Serre" userId="347421bc-61c8-43fc-b217-33ff392a9a92" providerId="ADAL" clId="{3133E9C1-1410-4BD5-BEA0-EB00FBFF65C6}" dt="2026-06-20T05:38:36.078" v="65" actId="1036"/>
        <pc:sldMkLst>
          <pc:docMk/>
          <pc:sldMk cId="3019872647" sldId="267"/>
        </pc:sldMkLst>
        <pc:spChg chg="add mod">
          <ac:chgData name="Laurent Serre" userId="347421bc-61c8-43fc-b217-33ff392a9a92" providerId="ADAL" clId="{3133E9C1-1410-4BD5-BEA0-EB00FBFF65C6}" dt="2026-06-20T05:38:36.078" v="65" actId="1036"/>
          <ac:spMkLst>
            <pc:docMk/>
            <pc:sldMk cId="3019872647" sldId="267"/>
            <ac:spMk id="3" creationId="{631827F7-DE87-9261-CB59-6B7765BDD142}"/>
          </ac:spMkLst>
        </pc:spChg>
      </pc:sldChg>
      <pc:sldChg chg="addSp modSp">
        <pc:chgData name="Laurent Serre" userId="347421bc-61c8-43fc-b217-33ff392a9a92" providerId="ADAL" clId="{3133E9C1-1410-4BD5-BEA0-EB00FBFF65C6}" dt="2026-06-20T05:39:14.914" v="81"/>
        <pc:sldMkLst>
          <pc:docMk/>
          <pc:sldMk cId="4068080665" sldId="268"/>
        </pc:sldMkLst>
        <pc:spChg chg="add mod">
          <ac:chgData name="Laurent Serre" userId="347421bc-61c8-43fc-b217-33ff392a9a92" providerId="ADAL" clId="{3133E9C1-1410-4BD5-BEA0-EB00FBFF65C6}" dt="2026-06-20T05:39:14.914" v="81"/>
          <ac:spMkLst>
            <pc:docMk/>
            <pc:sldMk cId="4068080665" sldId="268"/>
            <ac:spMk id="4" creationId="{D70ACD1B-BB36-B30A-EC30-FE433E8ECFF0}"/>
          </ac:spMkLst>
        </pc:spChg>
      </pc:sldChg>
      <pc:sldChg chg="addSp modSp">
        <pc:chgData name="Laurent Serre" userId="347421bc-61c8-43fc-b217-33ff392a9a92" providerId="ADAL" clId="{3133E9C1-1410-4BD5-BEA0-EB00FBFF65C6}" dt="2026-06-20T05:39:17.554" v="83"/>
        <pc:sldMkLst>
          <pc:docMk/>
          <pc:sldMk cId="1102119411" sldId="270"/>
        </pc:sldMkLst>
        <pc:spChg chg="add mod">
          <ac:chgData name="Laurent Serre" userId="347421bc-61c8-43fc-b217-33ff392a9a92" providerId="ADAL" clId="{3133E9C1-1410-4BD5-BEA0-EB00FBFF65C6}" dt="2026-06-20T05:39:17.554" v="83"/>
          <ac:spMkLst>
            <pc:docMk/>
            <pc:sldMk cId="1102119411" sldId="270"/>
            <ac:spMk id="4" creationId="{4DD6F308-F6FA-BC43-0E18-BF2419506C2C}"/>
          </ac:spMkLst>
        </pc:spChg>
      </pc:sldChg>
      <pc:sldChg chg="addSp modSp">
        <pc:chgData name="Laurent Serre" userId="347421bc-61c8-43fc-b217-33ff392a9a92" providerId="ADAL" clId="{3133E9C1-1410-4BD5-BEA0-EB00FBFF65C6}" dt="2026-06-20T05:39:16.158" v="82"/>
        <pc:sldMkLst>
          <pc:docMk/>
          <pc:sldMk cId="3963373376" sldId="271"/>
        </pc:sldMkLst>
        <pc:spChg chg="add mod">
          <ac:chgData name="Laurent Serre" userId="347421bc-61c8-43fc-b217-33ff392a9a92" providerId="ADAL" clId="{3133E9C1-1410-4BD5-BEA0-EB00FBFF65C6}" dt="2026-06-20T05:39:16.158" v="82"/>
          <ac:spMkLst>
            <pc:docMk/>
            <pc:sldMk cId="3963373376" sldId="271"/>
            <ac:spMk id="3" creationId="{3ACBBE1C-1FB8-C98F-B45A-EB86D6A19467}"/>
          </ac:spMkLst>
        </pc:spChg>
      </pc:sldChg>
      <pc:sldChg chg="addSp modSp">
        <pc:chgData name="Laurent Serre" userId="347421bc-61c8-43fc-b217-33ff392a9a92" providerId="ADAL" clId="{3133E9C1-1410-4BD5-BEA0-EB00FBFF65C6}" dt="2026-06-20T05:39:18.578" v="84"/>
        <pc:sldMkLst>
          <pc:docMk/>
          <pc:sldMk cId="2627115957" sldId="272"/>
        </pc:sldMkLst>
        <pc:spChg chg="add mod">
          <ac:chgData name="Laurent Serre" userId="347421bc-61c8-43fc-b217-33ff392a9a92" providerId="ADAL" clId="{3133E9C1-1410-4BD5-BEA0-EB00FBFF65C6}" dt="2026-06-20T05:39:18.578" v="84"/>
          <ac:spMkLst>
            <pc:docMk/>
            <pc:sldMk cId="2627115957" sldId="272"/>
            <ac:spMk id="4" creationId="{6DA9E569-B847-9673-508E-F79BC2641201}"/>
          </ac:spMkLst>
        </pc:spChg>
      </pc:sldChg>
      <pc:sldChg chg="addSp modSp">
        <pc:chgData name="Laurent Serre" userId="347421bc-61c8-43fc-b217-33ff392a9a92" providerId="ADAL" clId="{3133E9C1-1410-4BD5-BEA0-EB00FBFF65C6}" dt="2026-06-20T05:39:13.581" v="80"/>
        <pc:sldMkLst>
          <pc:docMk/>
          <pc:sldMk cId="4043199768" sldId="274"/>
        </pc:sldMkLst>
        <pc:spChg chg="add mod">
          <ac:chgData name="Laurent Serre" userId="347421bc-61c8-43fc-b217-33ff392a9a92" providerId="ADAL" clId="{3133E9C1-1410-4BD5-BEA0-EB00FBFF65C6}" dt="2026-06-20T05:39:13.581" v="80"/>
          <ac:spMkLst>
            <pc:docMk/>
            <pc:sldMk cId="4043199768" sldId="274"/>
            <ac:spMk id="4" creationId="{4B3E9E15-C243-35EE-3003-02287FFD9E56}"/>
          </ac:spMkLst>
        </pc:spChg>
      </pc:sldChg>
      <pc:sldChg chg="addSp modSp mod">
        <pc:chgData name="Laurent Serre" userId="347421bc-61c8-43fc-b217-33ff392a9a92" providerId="ADAL" clId="{3133E9C1-1410-4BD5-BEA0-EB00FBFF65C6}" dt="2026-06-20T05:39:24.828" v="86" actId="14100"/>
        <pc:sldMkLst>
          <pc:docMk/>
          <pc:sldMk cId="1812083780" sldId="275"/>
        </pc:sldMkLst>
        <pc:spChg chg="add mod">
          <ac:chgData name="Laurent Serre" userId="347421bc-61c8-43fc-b217-33ff392a9a92" providerId="ADAL" clId="{3133E9C1-1410-4BD5-BEA0-EB00FBFF65C6}" dt="2026-06-20T05:39:24.828" v="86" actId="14100"/>
          <ac:spMkLst>
            <pc:docMk/>
            <pc:sldMk cId="1812083780" sldId="275"/>
            <ac:spMk id="3" creationId="{42707E29-9714-D351-EBE7-DCF82F83CDB4}"/>
          </ac:spMkLst>
        </pc:spChg>
      </pc:sldChg>
      <pc:sldChg chg="addSp modSp">
        <pc:chgData name="Laurent Serre" userId="347421bc-61c8-43fc-b217-33ff392a9a92" providerId="ADAL" clId="{3133E9C1-1410-4BD5-BEA0-EB00FBFF65C6}" dt="2026-06-20T05:39:03.701" v="73"/>
        <pc:sldMkLst>
          <pc:docMk/>
          <pc:sldMk cId="406564786" sldId="276"/>
        </pc:sldMkLst>
        <pc:spChg chg="add mod">
          <ac:chgData name="Laurent Serre" userId="347421bc-61c8-43fc-b217-33ff392a9a92" providerId="ADAL" clId="{3133E9C1-1410-4BD5-BEA0-EB00FBFF65C6}" dt="2026-06-20T05:39:03.701" v="73"/>
          <ac:spMkLst>
            <pc:docMk/>
            <pc:sldMk cId="406564786" sldId="276"/>
            <ac:spMk id="6" creationId="{003FFA28-C8B2-8A54-5505-76753A15EEFB}"/>
          </ac:spMkLst>
        </pc:spChg>
      </pc:sldChg>
      <pc:sldChg chg="addSp modSp">
        <pc:chgData name="Laurent Serre" userId="347421bc-61c8-43fc-b217-33ff392a9a92" providerId="ADAL" clId="{3133E9C1-1410-4BD5-BEA0-EB00FBFF65C6}" dt="2026-06-20T05:39:10.399" v="77"/>
        <pc:sldMkLst>
          <pc:docMk/>
          <pc:sldMk cId="1268182488" sldId="278"/>
        </pc:sldMkLst>
        <pc:spChg chg="add mod">
          <ac:chgData name="Laurent Serre" userId="347421bc-61c8-43fc-b217-33ff392a9a92" providerId="ADAL" clId="{3133E9C1-1410-4BD5-BEA0-EB00FBFF65C6}" dt="2026-06-20T05:39:10.399" v="77"/>
          <ac:spMkLst>
            <pc:docMk/>
            <pc:sldMk cId="1268182488" sldId="278"/>
            <ac:spMk id="3" creationId="{CD478D49-5695-917F-70EE-4B9E992676F5}"/>
          </ac:spMkLst>
        </pc:spChg>
      </pc:sldChg>
      <pc:sldChg chg="addSp modSp">
        <pc:chgData name="Laurent Serre" userId="347421bc-61c8-43fc-b217-33ff392a9a92" providerId="ADAL" clId="{3133E9C1-1410-4BD5-BEA0-EB00FBFF65C6}" dt="2026-06-20T05:39:11.415" v="78"/>
        <pc:sldMkLst>
          <pc:docMk/>
          <pc:sldMk cId="3509355144" sldId="280"/>
        </pc:sldMkLst>
        <pc:spChg chg="add mod">
          <ac:chgData name="Laurent Serre" userId="347421bc-61c8-43fc-b217-33ff392a9a92" providerId="ADAL" clId="{3133E9C1-1410-4BD5-BEA0-EB00FBFF65C6}" dt="2026-06-20T05:39:11.415" v="78"/>
          <ac:spMkLst>
            <pc:docMk/>
            <pc:sldMk cId="3509355144" sldId="280"/>
            <ac:spMk id="3" creationId="{D703F71E-F2A7-5264-5FC8-CA3A28845351}"/>
          </ac:spMkLst>
        </pc:spChg>
      </pc:sldChg>
      <pc:sldChg chg="addSp modSp">
        <pc:chgData name="Laurent Serre" userId="347421bc-61c8-43fc-b217-33ff392a9a92" providerId="ADAL" clId="{3133E9C1-1410-4BD5-BEA0-EB00FBFF65C6}" dt="2026-06-20T05:39:08.246" v="75"/>
        <pc:sldMkLst>
          <pc:docMk/>
          <pc:sldMk cId="3104106758" sldId="281"/>
        </pc:sldMkLst>
        <pc:spChg chg="add mod">
          <ac:chgData name="Laurent Serre" userId="347421bc-61c8-43fc-b217-33ff392a9a92" providerId="ADAL" clId="{3133E9C1-1410-4BD5-BEA0-EB00FBFF65C6}" dt="2026-06-20T05:39:08.246" v="75"/>
          <ac:spMkLst>
            <pc:docMk/>
            <pc:sldMk cId="3104106758" sldId="281"/>
            <ac:spMk id="4" creationId="{621C2CFF-F8AC-8BE4-068C-A1FF03302347}"/>
          </ac:spMkLst>
        </pc:spChg>
      </pc:sldChg>
      <pc:sldChg chg="addSp modSp">
        <pc:chgData name="Laurent Serre" userId="347421bc-61c8-43fc-b217-33ff392a9a92" providerId="ADAL" clId="{3133E9C1-1410-4BD5-BEA0-EB00FBFF65C6}" dt="2026-06-20T05:38:51.531" v="69"/>
        <pc:sldMkLst>
          <pc:docMk/>
          <pc:sldMk cId="1116261786" sldId="283"/>
        </pc:sldMkLst>
        <pc:spChg chg="add mod">
          <ac:chgData name="Laurent Serre" userId="347421bc-61c8-43fc-b217-33ff392a9a92" providerId="ADAL" clId="{3133E9C1-1410-4BD5-BEA0-EB00FBFF65C6}" dt="2026-06-20T05:38:51.531" v="69"/>
          <ac:spMkLst>
            <pc:docMk/>
            <pc:sldMk cId="1116261786" sldId="283"/>
            <ac:spMk id="4" creationId="{587616A9-C387-5308-8B1C-EA26B1C69223}"/>
          </ac:spMkLst>
        </pc:spChg>
      </pc:sldChg>
      <pc:sldChg chg="addSp modSp">
        <pc:chgData name="Laurent Serre" userId="347421bc-61c8-43fc-b217-33ff392a9a92" providerId="ADAL" clId="{3133E9C1-1410-4BD5-BEA0-EB00FBFF65C6}" dt="2026-06-20T05:38:55.232" v="70"/>
        <pc:sldMkLst>
          <pc:docMk/>
          <pc:sldMk cId="272686150" sldId="285"/>
        </pc:sldMkLst>
        <pc:spChg chg="add mod">
          <ac:chgData name="Laurent Serre" userId="347421bc-61c8-43fc-b217-33ff392a9a92" providerId="ADAL" clId="{3133E9C1-1410-4BD5-BEA0-EB00FBFF65C6}" dt="2026-06-20T05:38:55.232" v="70"/>
          <ac:spMkLst>
            <pc:docMk/>
            <pc:sldMk cId="272686150" sldId="285"/>
            <ac:spMk id="2" creationId="{14FB0FAD-A3E6-CC95-E42D-6867312CA82C}"/>
          </ac:spMkLst>
        </pc:spChg>
      </pc:sldChg>
      <pc:sldChg chg="addSp modSp">
        <pc:chgData name="Laurent Serre" userId="347421bc-61c8-43fc-b217-33ff392a9a92" providerId="ADAL" clId="{3133E9C1-1410-4BD5-BEA0-EB00FBFF65C6}" dt="2026-06-20T05:39:30.224" v="88"/>
        <pc:sldMkLst>
          <pc:docMk/>
          <pc:sldMk cId="1005192796" sldId="287"/>
        </pc:sldMkLst>
        <pc:spChg chg="add mod">
          <ac:chgData name="Laurent Serre" userId="347421bc-61c8-43fc-b217-33ff392a9a92" providerId="ADAL" clId="{3133E9C1-1410-4BD5-BEA0-EB00FBFF65C6}" dt="2026-06-20T05:39:30.224" v="88"/>
          <ac:spMkLst>
            <pc:docMk/>
            <pc:sldMk cId="1005192796" sldId="287"/>
            <ac:spMk id="5" creationId="{F4DC6F3F-1CD0-540D-9648-E4F0EF93FF1E}"/>
          </ac:spMkLst>
        </pc:spChg>
      </pc:sldChg>
      <pc:sldChg chg="addSp modSp">
        <pc:chgData name="Laurent Serre" userId="347421bc-61c8-43fc-b217-33ff392a9a92" providerId="ADAL" clId="{3133E9C1-1410-4BD5-BEA0-EB00FBFF65C6}" dt="2026-06-20T05:38:40.443" v="66"/>
        <pc:sldMkLst>
          <pc:docMk/>
          <pc:sldMk cId="1856880305" sldId="288"/>
        </pc:sldMkLst>
        <pc:spChg chg="add mod">
          <ac:chgData name="Laurent Serre" userId="347421bc-61c8-43fc-b217-33ff392a9a92" providerId="ADAL" clId="{3133E9C1-1410-4BD5-BEA0-EB00FBFF65C6}" dt="2026-06-20T05:38:40.443" v="66"/>
          <ac:spMkLst>
            <pc:docMk/>
            <pc:sldMk cId="1856880305" sldId="288"/>
            <ac:spMk id="4" creationId="{0C3156FF-6F1D-7298-8355-7CE1AE0AE10C}"/>
          </ac:spMkLst>
        </pc:spChg>
      </pc:sldChg>
      <pc:sldChg chg="addSp modSp">
        <pc:chgData name="Laurent Serre" userId="347421bc-61c8-43fc-b217-33ff392a9a92" providerId="ADAL" clId="{3133E9C1-1410-4BD5-BEA0-EB00FBFF65C6}" dt="2026-06-20T05:39:12.484" v="79"/>
        <pc:sldMkLst>
          <pc:docMk/>
          <pc:sldMk cId="2243364750" sldId="290"/>
        </pc:sldMkLst>
        <pc:spChg chg="add mod">
          <ac:chgData name="Laurent Serre" userId="347421bc-61c8-43fc-b217-33ff392a9a92" providerId="ADAL" clId="{3133E9C1-1410-4BD5-BEA0-EB00FBFF65C6}" dt="2026-06-20T05:39:12.484" v="79"/>
          <ac:spMkLst>
            <pc:docMk/>
            <pc:sldMk cId="2243364750" sldId="290"/>
            <ac:spMk id="6" creationId="{208AA5F0-9719-AC23-4E99-1AE5150E736F}"/>
          </ac:spMkLst>
        </pc:spChg>
      </pc:sldChg>
      <pc:sldChg chg="addSp modSp">
        <pc:chgData name="Laurent Serre" userId="347421bc-61c8-43fc-b217-33ff392a9a92" providerId="ADAL" clId="{3133E9C1-1410-4BD5-BEA0-EB00FBFF65C6}" dt="2026-06-20T05:38:59.016" v="71"/>
        <pc:sldMkLst>
          <pc:docMk/>
          <pc:sldMk cId="1105846075" sldId="292"/>
        </pc:sldMkLst>
        <pc:spChg chg="add mod">
          <ac:chgData name="Laurent Serre" userId="347421bc-61c8-43fc-b217-33ff392a9a92" providerId="ADAL" clId="{3133E9C1-1410-4BD5-BEA0-EB00FBFF65C6}" dt="2026-06-20T05:38:59.016" v="71"/>
          <ac:spMkLst>
            <pc:docMk/>
            <pc:sldMk cId="1105846075" sldId="292"/>
            <ac:spMk id="2" creationId="{273D46D0-A8B7-BC3E-BE8E-8351D2BAD30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013C1-CDC0-4933-B7B8-A02881992FE1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80F88C9-71FB-45E4-9DC5-9D40C11B3377}">
      <dgm:prSet/>
      <dgm:spPr/>
      <dgm:t>
        <a:bodyPr/>
        <a:lstStyle/>
        <a:p>
          <a:r>
            <a:rPr lang="fr-FR" b="1" dirty="0"/>
            <a:t>Bilan de la saison 2025 - 2026</a:t>
          </a:r>
        </a:p>
      </dgm:t>
    </dgm:pt>
    <dgm:pt modelId="{239CF970-5854-47C9-BB3E-5510B6BDB999}" type="parTrans" cxnId="{F992C40E-99E8-4616-AE76-3A6DC27C2500}">
      <dgm:prSet/>
      <dgm:spPr/>
      <dgm:t>
        <a:bodyPr/>
        <a:lstStyle/>
        <a:p>
          <a:endParaRPr lang="fr-FR"/>
        </a:p>
      </dgm:t>
    </dgm:pt>
    <dgm:pt modelId="{1AF5272A-164F-4B23-8EA0-CD0A3DDAF875}" type="sibTrans" cxnId="{F992C40E-99E8-4616-AE76-3A6DC27C2500}">
      <dgm:prSet/>
      <dgm:spPr/>
      <dgm:t>
        <a:bodyPr/>
        <a:lstStyle/>
        <a:p>
          <a:endParaRPr lang="fr-FR"/>
        </a:p>
      </dgm:t>
    </dgm:pt>
    <dgm:pt modelId="{AC60745E-8B62-47AE-A3E7-7EF23A2EB969}">
      <dgm:prSet/>
      <dgm:spPr/>
      <dgm:t>
        <a:bodyPr/>
        <a:lstStyle/>
        <a:p>
          <a:r>
            <a:rPr lang="fr-FR"/>
            <a:t>Rapport moral </a:t>
          </a:r>
        </a:p>
      </dgm:t>
    </dgm:pt>
    <dgm:pt modelId="{4A6D7628-D905-453A-8D7E-6B3781ABAB2B}" type="parTrans" cxnId="{5944A097-40CD-4F3A-8CB7-648C37D37DA2}">
      <dgm:prSet/>
      <dgm:spPr/>
      <dgm:t>
        <a:bodyPr/>
        <a:lstStyle/>
        <a:p>
          <a:endParaRPr lang="fr-FR"/>
        </a:p>
      </dgm:t>
    </dgm:pt>
    <dgm:pt modelId="{967B6F63-6B96-4021-BF60-2724D3D646E1}" type="sibTrans" cxnId="{5944A097-40CD-4F3A-8CB7-648C37D37DA2}">
      <dgm:prSet/>
      <dgm:spPr/>
      <dgm:t>
        <a:bodyPr/>
        <a:lstStyle/>
        <a:p>
          <a:endParaRPr lang="fr-FR"/>
        </a:p>
      </dgm:t>
    </dgm:pt>
    <dgm:pt modelId="{0783FB4F-9998-4DCE-91D5-916E1B3142EB}">
      <dgm:prSet/>
      <dgm:spPr/>
      <dgm:t>
        <a:bodyPr/>
        <a:lstStyle/>
        <a:p>
          <a:r>
            <a:rPr lang="fr-FR" dirty="0"/>
            <a:t>Bilan Sportif</a:t>
          </a:r>
        </a:p>
      </dgm:t>
    </dgm:pt>
    <dgm:pt modelId="{07E64AA4-BE7C-4BFE-9E43-5B2D38FF852E}" type="parTrans" cxnId="{7199D8AE-9E38-48CD-A26F-13B19031E04C}">
      <dgm:prSet/>
      <dgm:spPr/>
      <dgm:t>
        <a:bodyPr/>
        <a:lstStyle/>
        <a:p>
          <a:endParaRPr lang="fr-FR"/>
        </a:p>
      </dgm:t>
    </dgm:pt>
    <dgm:pt modelId="{9B04CD3E-50D4-4997-844C-A32A7E287DAD}" type="sibTrans" cxnId="{7199D8AE-9E38-48CD-A26F-13B19031E04C}">
      <dgm:prSet/>
      <dgm:spPr/>
      <dgm:t>
        <a:bodyPr/>
        <a:lstStyle/>
        <a:p>
          <a:endParaRPr lang="fr-FR"/>
        </a:p>
      </dgm:t>
    </dgm:pt>
    <dgm:pt modelId="{12677378-BB81-4B98-A79A-43ABC09CF5BC}">
      <dgm:prSet/>
      <dgm:spPr/>
      <dgm:t>
        <a:bodyPr/>
        <a:lstStyle/>
        <a:p>
          <a:r>
            <a:rPr lang="fr-FR" dirty="0"/>
            <a:t>Bilan Financier </a:t>
          </a:r>
        </a:p>
      </dgm:t>
    </dgm:pt>
    <dgm:pt modelId="{0631F471-C0E1-4F48-9F17-4B049A3BDBC8}" type="parTrans" cxnId="{DF085751-1399-41EB-9BD2-CE476E50D501}">
      <dgm:prSet/>
      <dgm:spPr/>
      <dgm:t>
        <a:bodyPr/>
        <a:lstStyle/>
        <a:p>
          <a:endParaRPr lang="fr-FR"/>
        </a:p>
      </dgm:t>
    </dgm:pt>
    <dgm:pt modelId="{224EE4A9-1683-4057-84A9-FDC54C8289AA}" type="sibTrans" cxnId="{DF085751-1399-41EB-9BD2-CE476E50D501}">
      <dgm:prSet/>
      <dgm:spPr/>
      <dgm:t>
        <a:bodyPr/>
        <a:lstStyle/>
        <a:p>
          <a:endParaRPr lang="fr-FR"/>
        </a:p>
      </dgm:t>
    </dgm:pt>
    <dgm:pt modelId="{5D4C7FFB-BC6F-4D0D-AF51-0DAA43F6C06D}">
      <dgm:prSet/>
      <dgm:spPr/>
      <dgm:t>
        <a:bodyPr/>
        <a:lstStyle/>
        <a:p>
          <a:r>
            <a:rPr lang="fr-FR" b="1" dirty="0"/>
            <a:t>Préparation Saison 2026 - 2027 </a:t>
          </a:r>
        </a:p>
      </dgm:t>
    </dgm:pt>
    <dgm:pt modelId="{874E841E-7C80-4D5C-A773-8164E475F594}" type="parTrans" cxnId="{61F09F62-1B58-4B2A-A0BF-65D96F97C7C4}">
      <dgm:prSet/>
      <dgm:spPr/>
      <dgm:t>
        <a:bodyPr/>
        <a:lstStyle/>
        <a:p>
          <a:endParaRPr lang="fr-FR"/>
        </a:p>
      </dgm:t>
    </dgm:pt>
    <dgm:pt modelId="{8E6379E0-6A5B-42F2-9971-CD8BD76FD3A4}" type="sibTrans" cxnId="{61F09F62-1B58-4B2A-A0BF-65D96F97C7C4}">
      <dgm:prSet/>
      <dgm:spPr/>
      <dgm:t>
        <a:bodyPr/>
        <a:lstStyle/>
        <a:p>
          <a:endParaRPr lang="fr-FR"/>
        </a:p>
      </dgm:t>
    </dgm:pt>
    <dgm:pt modelId="{8DE19B19-B473-487A-A050-6A86B0F72DF1}">
      <dgm:prSet/>
      <dgm:spPr/>
      <dgm:t>
        <a:bodyPr/>
        <a:lstStyle/>
        <a:p>
          <a:r>
            <a:rPr lang="fr-FR" dirty="0"/>
            <a:t>Tarifs</a:t>
          </a:r>
        </a:p>
      </dgm:t>
    </dgm:pt>
    <dgm:pt modelId="{472E1594-3D32-4F9B-8166-24FB54E1D8CD}" type="parTrans" cxnId="{C0606833-0C5B-4FC2-B243-A81F5B0238FC}">
      <dgm:prSet/>
      <dgm:spPr/>
      <dgm:t>
        <a:bodyPr/>
        <a:lstStyle/>
        <a:p>
          <a:endParaRPr lang="fr-FR"/>
        </a:p>
      </dgm:t>
    </dgm:pt>
    <dgm:pt modelId="{46CCECFC-5603-4933-94F8-282C877EF7B3}" type="sibTrans" cxnId="{C0606833-0C5B-4FC2-B243-A81F5B0238FC}">
      <dgm:prSet/>
      <dgm:spPr/>
      <dgm:t>
        <a:bodyPr/>
        <a:lstStyle/>
        <a:p>
          <a:endParaRPr lang="fr-FR"/>
        </a:p>
      </dgm:t>
    </dgm:pt>
    <dgm:pt modelId="{E3DCBA49-BA31-4D79-B142-8BB2DE86A6F1}">
      <dgm:prSet/>
      <dgm:spPr/>
      <dgm:t>
        <a:bodyPr/>
        <a:lstStyle/>
        <a:p>
          <a:r>
            <a:rPr lang="fr-FR"/>
            <a:t>Equipes</a:t>
          </a:r>
        </a:p>
      </dgm:t>
    </dgm:pt>
    <dgm:pt modelId="{79FDEA77-D7F3-47D1-AB8B-5C7617C3692D}" type="parTrans" cxnId="{67B99C1C-05B3-417F-AAC8-BF5945559E88}">
      <dgm:prSet/>
      <dgm:spPr/>
      <dgm:t>
        <a:bodyPr/>
        <a:lstStyle/>
        <a:p>
          <a:endParaRPr lang="fr-FR"/>
        </a:p>
      </dgm:t>
    </dgm:pt>
    <dgm:pt modelId="{CF2E6CF6-B3B7-49FB-A5FF-E52E0A4E0BD9}" type="sibTrans" cxnId="{67B99C1C-05B3-417F-AAC8-BF5945559E88}">
      <dgm:prSet/>
      <dgm:spPr/>
      <dgm:t>
        <a:bodyPr/>
        <a:lstStyle/>
        <a:p>
          <a:endParaRPr lang="fr-FR"/>
        </a:p>
      </dgm:t>
    </dgm:pt>
    <dgm:pt modelId="{D7A73ABB-7539-4D8E-A7BF-D29CE18F3D2E}">
      <dgm:prSet/>
      <dgm:spPr/>
      <dgm:t>
        <a:bodyPr/>
        <a:lstStyle/>
        <a:p>
          <a:r>
            <a:rPr lang="fr-FR"/>
            <a:t>Calendrier Saison</a:t>
          </a:r>
        </a:p>
      </dgm:t>
    </dgm:pt>
    <dgm:pt modelId="{FBE50131-D6E9-4AA4-BB2A-0FC72FCFECEB}" type="parTrans" cxnId="{41D3B4F4-33C0-4974-8FE7-12647B0D75B4}">
      <dgm:prSet/>
      <dgm:spPr/>
      <dgm:t>
        <a:bodyPr/>
        <a:lstStyle/>
        <a:p>
          <a:endParaRPr lang="fr-FR"/>
        </a:p>
      </dgm:t>
    </dgm:pt>
    <dgm:pt modelId="{1C1BF3F1-8796-4DFB-B3D7-EC4AD080561C}" type="sibTrans" cxnId="{41D3B4F4-33C0-4974-8FE7-12647B0D75B4}">
      <dgm:prSet/>
      <dgm:spPr/>
      <dgm:t>
        <a:bodyPr/>
        <a:lstStyle/>
        <a:p>
          <a:endParaRPr lang="fr-FR"/>
        </a:p>
      </dgm:t>
    </dgm:pt>
    <dgm:pt modelId="{61654390-C56A-40E6-88E4-68DAA8DE5CD7}">
      <dgm:prSet/>
      <dgm:spPr/>
      <dgm:t>
        <a:bodyPr/>
        <a:lstStyle/>
        <a:p>
          <a:r>
            <a:rPr lang="fr-FR"/>
            <a:t>Section Jeunes</a:t>
          </a:r>
        </a:p>
      </dgm:t>
    </dgm:pt>
    <dgm:pt modelId="{92A6E59B-DD7C-4CB5-9F2D-1A0F871094B0}" type="parTrans" cxnId="{0CFE0127-B40E-4B14-8C0E-BDCEFA571623}">
      <dgm:prSet/>
      <dgm:spPr/>
      <dgm:t>
        <a:bodyPr/>
        <a:lstStyle/>
        <a:p>
          <a:endParaRPr lang="fr-FR"/>
        </a:p>
      </dgm:t>
    </dgm:pt>
    <dgm:pt modelId="{A12F9558-4F2A-48C4-B3A5-2C37AB3FC3EB}" type="sibTrans" cxnId="{0CFE0127-B40E-4B14-8C0E-BDCEFA571623}">
      <dgm:prSet/>
      <dgm:spPr/>
      <dgm:t>
        <a:bodyPr/>
        <a:lstStyle/>
        <a:p>
          <a:endParaRPr lang="fr-FR"/>
        </a:p>
      </dgm:t>
    </dgm:pt>
    <dgm:pt modelId="{08DCE078-D1AC-4B41-8628-3DFA438FE623}">
      <dgm:prSet/>
      <dgm:spPr/>
      <dgm:t>
        <a:bodyPr/>
        <a:lstStyle/>
        <a:p>
          <a:r>
            <a:rPr lang="fr-FR" dirty="0"/>
            <a:t>Projets</a:t>
          </a:r>
        </a:p>
      </dgm:t>
    </dgm:pt>
    <dgm:pt modelId="{25450B00-3AEB-4DB7-A7CC-1D6D89C3B6A8}" type="parTrans" cxnId="{51D6B783-1C8A-44D8-AEDC-044670790CAF}">
      <dgm:prSet/>
      <dgm:spPr/>
      <dgm:t>
        <a:bodyPr/>
        <a:lstStyle/>
        <a:p>
          <a:endParaRPr lang="fr-FR"/>
        </a:p>
      </dgm:t>
    </dgm:pt>
    <dgm:pt modelId="{5AFE66E0-1474-4BE3-935F-ED3348D21BD0}" type="sibTrans" cxnId="{51D6B783-1C8A-44D8-AEDC-044670790CAF}">
      <dgm:prSet/>
      <dgm:spPr/>
      <dgm:t>
        <a:bodyPr/>
        <a:lstStyle/>
        <a:p>
          <a:endParaRPr lang="fr-FR"/>
        </a:p>
      </dgm:t>
    </dgm:pt>
    <dgm:pt modelId="{C06C8AFD-464A-44FA-9D80-A33A914C2DBC}">
      <dgm:prSet/>
      <dgm:spPr/>
      <dgm:t>
        <a:bodyPr/>
        <a:lstStyle/>
        <a:p>
          <a:r>
            <a:rPr lang="fr-FR" b="1" dirty="0"/>
            <a:t>Questions Diverses</a:t>
          </a:r>
        </a:p>
      </dgm:t>
    </dgm:pt>
    <dgm:pt modelId="{610A9D4D-0572-4DB3-8C0F-135C4D5A6D85}" type="parTrans" cxnId="{C42004B1-E7A2-48DF-99BB-B69499CAE88C}">
      <dgm:prSet/>
      <dgm:spPr/>
      <dgm:t>
        <a:bodyPr/>
        <a:lstStyle/>
        <a:p>
          <a:endParaRPr lang="fr-FR"/>
        </a:p>
      </dgm:t>
    </dgm:pt>
    <dgm:pt modelId="{2D15F589-A17C-4289-8E47-7049DC2F851D}" type="sibTrans" cxnId="{C42004B1-E7A2-48DF-99BB-B69499CAE88C}">
      <dgm:prSet/>
      <dgm:spPr/>
      <dgm:t>
        <a:bodyPr/>
        <a:lstStyle/>
        <a:p>
          <a:endParaRPr lang="fr-FR"/>
        </a:p>
      </dgm:t>
    </dgm:pt>
    <dgm:pt modelId="{2EFE127A-150D-4EBC-BFFB-0324569858CC}">
      <dgm:prSet/>
      <dgm:spPr/>
      <dgm:t>
        <a:bodyPr/>
        <a:lstStyle/>
        <a:p>
          <a:r>
            <a:rPr lang="fr-FR" dirty="0"/>
            <a:t>Bilan des manifestations et projets de développement</a:t>
          </a:r>
        </a:p>
      </dgm:t>
    </dgm:pt>
    <dgm:pt modelId="{D7D61C21-E4A4-4348-A2F4-78A60748C5CB}" type="parTrans" cxnId="{97C012C0-19CE-4C05-8401-9D05DB7CE403}">
      <dgm:prSet/>
      <dgm:spPr/>
      <dgm:t>
        <a:bodyPr/>
        <a:lstStyle/>
        <a:p>
          <a:endParaRPr lang="fr-FR"/>
        </a:p>
      </dgm:t>
    </dgm:pt>
    <dgm:pt modelId="{8935FADD-3CCC-49F5-BFEB-445DCDB30A40}" type="sibTrans" cxnId="{97C012C0-19CE-4C05-8401-9D05DB7CE403}">
      <dgm:prSet/>
      <dgm:spPr/>
      <dgm:t>
        <a:bodyPr/>
        <a:lstStyle/>
        <a:p>
          <a:endParaRPr lang="fr-FR"/>
        </a:p>
      </dgm:t>
    </dgm:pt>
    <dgm:pt modelId="{D88F3DBD-DBCA-441F-805C-E1F0B9CB51DF}">
      <dgm:prSet/>
      <dgm:spPr/>
      <dgm:t>
        <a:bodyPr/>
        <a:lstStyle/>
        <a:p>
          <a:r>
            <a:rPr lang="fr-FR" b="1" dirty="0"/>
            <a:t>Tournoi Vétérans</a:t>
          </a:r>
        </a:p>
      </dgm:t>
    </dgm:pt>
    <dgm:pt modelId="{F3D6A609-D4E2-41C2-B911-293F7E1AD6F5}" type="parTrans" cxnId="{88588A1F-5FF0-4F70-9346-92570B0BC5C8}">
      <dgm:prSet/>
      <dgm:spPr/>
      <dgm:t>
        <a:bodyPr/>
        <a:lstStyle/>
        <a:p>
          <a:endParaRPr lang="fr-FR"/>
        </a:p>
      </dgm:t>
    </dgm:pt>
    <dgm:pt modelId="{9446D35F-048F-46B9-B596-7F39C0A893B8}" type="sibTrans" cxnId="{88588A1F-5FF0-4F70-9346-92570B0BC5C8}">
      <dgm:prSet/>
      <dgm:spPr/>
      <dgm:t>
        <a:bodyPr/>
        <a:lstStyle/>
        <a:p>
          <a:endParaRPr lang="fr-FR"/>
        </a:p>
      </dgm:t>
    </dgm:pt>
    <dgm:pt modelId="{6799F1D2-7A68-4D12-B900-49476AD41217}">
      <dgm:prSet/>
      <dgm:spPr/>
      <dgm:t>
        <a:bodyPr/>
        <a:lstStyle/>
        <a:p>
          <a:r>
            <a:rPr lang="fr-FR" dirty="0"/>
            <a:t>Organisation</a:t>
          </a:r>
        </a:p>
      </dgm:t>
    </dgm:pt>
    <dgm:pt modelId="{C01B9F62-3CC6-4803-A24D-875C607517E2}" type="parTrans" cxnId="{99C13A24-BA65-4814-AE5F-6F2A5733EFFF}">
      <dgm:prSet/>
      <dgm:spPr/>
      <dgm:t>
        <a:bodyPr/>
        <a:lstStyle/>
        <a:p>
          <a:endParaRPr lang="fr-FR"/>
        </a:p>
      </dgm:t>
    </dgm:pt>
    <dgm:pt modelId="{E1645425-E7CA-4164-8AF6-BDBAEDCB2AAE}" type="sibTrans" cxnId="{99C13A24-BA65-4814-AE5F-6F2A5733EFFF}">
      <dgm:prSet/>
      <dgm:spPr/>
      <dgm:t>
        <a:bodyPr/>
        <a:lstStyle/>
        <a:p>
          <a:endParaRPr lang="fr-FR"/>
        </a:p>
      </dgm:t>
    </dgm:pt>
    <dgm:pt modelId="{ACCF95A8-0CE2-4583-9C0E-9AD5AF67F66A}">
      <dgm:prSet/>
      <dgm:spPr/>
      <dgm:t>
        <a:bodyPr/>
        <a:lstStyle/>
        <a:p>
          <a:r>
            <a:rPr lang="fr-FR" dirty="0"/>
            <a:t>Bilan</a:t>
          </a:r>
        </a:p>
      </dgm:t>
    </dgm:pt>
    <dgm:pt modelId="{C80B402F-4CB4-4291-B3B4-25C7439D1323}" type="parTrans" cxnId="{F6A1D470-D775-4104-BC99-E5DDF7DDB2D7}">
      <dgm:prSet/>
      <dgm:spPr/>
      <dgm:t>
        <a:bodyPr/>
        <a:lstStyle/>
        <a:p>
          <a:endParaRPr lang="fr-FR"/>
        </a:p>
      </dgm:t>
    </dgm:pt>
    <dgm:pt modelId="{4EA854E2-549F-4538-BB69-6B5A8780FC2F}" type="sibTrans" cxnId="{F6A1D470-D775-4104-BC99-E5DDF7DDB2D7}">
      <dgm:prSet/>
      <dgm:spPr/>
      <dgm:t>
        <a:bodyPr/>
        <a:lstStyle/>
        <a:p>
          <a:endParaRPr lang="fr-FR"/>
        </a:p>
      </dgm:t>
    </dgm:pt>
    <dgm:pt modelId="{3F086E12-C6C6-4B62-BB90-85AFD658E837}" type="pres">
      <dgm:prSet presAssocID="{436013C1-CDC0-4933-B7B8-A02881992FE1}" presName="Name0" presStyleCnt="0">
        <dgm:presLayoutVars>
          <dgm:dir/>
          <dgm:resizeHandles val="exact"/>
        </dgm:presLayoutVars>
      </dgm:prSet>
      <dgm:spPr/>
    </dgm:pt>
    <dgm:pt modelId="{F41C3AE5-6898-41F0-AEA3-9E1A3D78CFDB}" type="pres">
      <dgm:prSet presAssocID="{436013C1-CDC0-4933-B7B8-A02881992FE1}" presName="arrow" presStyleLbl="bgShp" presStyleIdx="0" presStyleCnt="1"/>
      <dgm:spPr/>
    </dgm:pt>
    <dgm:pt modelId="{BCD4DFB9-2519-4B85-9410-3038A16CCD3E}" type="pres">
      <dgm:prSet presAssocID="{436013C1-CDC0-4933-B7B8-A02881992FE1}" presName="points" presStyleCnt="0"/>
      <dgm:spPr/>
    </dgm:pt>
    <dgm:pt modelId="{85813568-A886-42B5-9016-8BF7A18E0C2E}" type="pres">
      <dgm:prSet presAssocID="{A80F88C9-71FB-45E4-9DC5-9D40C11B3377}" presName="compositeA" presStyleCnt="0"/>
      <dgm:spPr/>
    </dgm:pt>
    <dgm:pt modelId="{75973DB3-EE1A-4F15-AC74-5BDDB2626D5D}" type="pres">
      <dgm:prSet presAssocID="{A80F88C9-71FB-45E4-9DC5-9D40C11B3377}" presName="textA" presStyleLbl="revTx" presStyleIdx="0" presStyleCnt="4" custScaleX="242277">
        <dgm:presLayoutVars>
          <dgm:bulletEnabled val="1"/>
        </dgm:presLayoutVars>
      </dgm:prSet>
      <dgm:spPr/>
    </dgm:pt>
    <dgm:pt modelId="{4B3E29B6-3653-4BE6-9C8C-471C1C5633D9}" type="pres">
      <dgm:prSet presAssocID="{A80F88C9-71FB-45E4-9DC5-9D40C11B3377}" presName="circleA" presStyleLbl="node1" presStyleIdx="0" presStyleCnt="4"/>
      <dgm:spPr>
        <a:solidFill>
          <a:srgbClr val="00B050"/>
        </a:solidFill>
      </dgm:spPr>
    </dgm:pt>
    <dgm:pt modelId="{DB3840A5-0CAF-4B64-AD2B-632A819E6AD9}" type="pres">
      <dgm:prSet presAssocID="{A80F88C9-71FB-45E4-9DC5-9D40C11B3377}" presName="spaceA" presStyleCnt="0"/>
      <dgm:spPr/>
    </dgm:pt>
    <dgm:pt modelId="{0892B217-140C-4210-B2D9-8C3F971801AA}" type="pres">
      <dgm:prSet presAssocID="{1AF5272A-164F-4B23-8EA0-CD0A3DDAF875}" presName="space" presStyleCnt="0"/>
      <dgm:spPr/>
    </dgm:pt>
    <dgm:pt modelId="{CFBE9054-E193-4B68-9075-A6421059D14C}" type="pres">
      <dgm:prSet presAssocID="{D88F3DBD-DBCA-441F-805C-E1F0B9CB51DF}" presName="compositeB" presStyleCnt="0"/>
      <dgm:spPr/>
    </dgm:pt>
    <dgm:pt modelId="{A83A0D1A-205C-4362-AE07-55339B33B432}" type="pres">
      <dgm:prSet presAssocID="{D88F3DBD-DBCA-441F-805C-E1F0B9CB51DF}" presName="textB" presStyleLbl="revTx" presStyleIdx="1" presStyleCnt="4">
        <dgm:presLayoutVars>
          <dgm:bulletEnabled val="1"/>
        </dgm:presLayoutVars>
      </dgm:prSet>
      <dgm:spPr/>
    </dgm:pt>
    <dgm:pt modelId="{4FD43DB7-30A2-408B-892B-28E347147E0E}" type="pres">
      <dgm:prSet presAssocID="{D88F3DBD-DBCA-441F-805C-E1F0B9CB51DF}" presName="circleB" presStyleLbl="node1" presStyleIdx="1" presStyleCnt="4"/>
      <dgm:spPr>
        <a:solidFill>
          <a:srgbClr val="0070C0"/>
        </a:solidFill>
      </dgm:spPr>
    </dgm:pt>
    <dgm:pt modelId="{06A5F4AD-28D6-40F0-B51F-86767757BC93}" type="pres">
      <dgm:prSet presAssocID="{D88F3DBD-DBCA-441F-805C-E1F0B9CB51DF}" presName="spaceB" presStyleCnt="0"/>
      <dgm:spPr/>
    </dgm:pt>
    <dgm:pt modelId="{78F80AB7-7B97-40EE-B11A-9B8E734C01FF}" type="pres">
      <dgm:prSet presAssocID="{9446D35F-048F-46B9-B596-7F39C0A893B8}" presName="space" presStyleCnt="0"/>
      <dgm:spPr/>
    </dgm:pt>
    <dgm:pt modelId="{E55C768B-FB98-4854-91A2-C80AACF1D84A}" type="pres">
      <dgm:prSet presAssocID="{5D4C7FFB-BC6F-4D0D-AF51-0DAA43F6C06D}" presName="compositeA" presStyleCnt="0"/>
      <dgm:spPr/>
    </dgm:pt>
    <dgm:pt modelId="{1F27252D-37BA-419C-98DA-F11B4D6EAB57}" type="pres">
      <dgm:prSet presAssocID="{5D4C7FFB-BC6F-4D0D-AF51-0DAA43F6C06D}" presName="textA" presStyleLbl="revTx" presStyleIdx="2" presStyleCnt="4" custScaleX="115318">
        <dgm:presLayoutVars>
          <dgm:bulletEnabled val="1"/>
        </dgm:presLayoutVars>
      </dgm:prSet>
      <dgm:spPr/>
    </dgm:pt>
    <dgm:pt modelId="{18E00B6D-89FE-418F-BAF0-0B4F6FC2DB70}" type="pres">
      <dgm:prSet presAssocID="{5D4C7FFB-BC6F-4D0D-AF51-0DAA43F6C06D}" presName="circleA" presStyleLbl="node1" presStyleIdx="2" presStyleCnt="4"/>
      <dgm:spPr>
        <a:solidFill>
          <a:schemeClr val="accent3">
            <a:lumMod val="60000"/>
            <a:lumOff val="40000"/>
          </a:schemeClr>
        </a:solidFill>
      </dgm:spPr>
    </dgm:pt>
    <dgm:pt modelId="{08AB2045-658B-41F0-9A6D-055BB2142A9B}" type="pres">
      <dgm:prSet presAssocID="{5D4C7FFB-BC6F-4D0D-AF51-0DAA43F6C06D}" presName="spaceA" presStyleCnt="0"/>
      <dgm:spPr/>
    </dgm:pt>
    <dgm:pt modelId="{68CCBE1C-9996-4A53-B768-FBBCC137E8B3}" type="pres">
      <dgm:prSet presAssocID="{8E6379E0-6A5B-42F2-9971-CD8BD76FD3A4}" presName="space" presStyleCnt="0"/>
      <dgm:spPr/>
    </dgm:pt>
    <dgm:pt modelId="{5D246481-822A-40DE-87AC-16A50F0A0145}" type="pres">
      <dgm:prSet presAssocID="{C06C8AFD-464A-44FA-9D80-A33A914C2DBC}" presName="compositeB" presStyleCnt="0"/>
      <dgm:spPr/>
    </dgm:pt>
    <dgm:pt modelId="{BE9FD4FF-8264-4F17-93DB-7B2ABE85172C}" type="pres">
      <dgm:prSet presAssocID="{C06C8AFD-464A-44FA-9D80-A33A914C2DBC}" presName="textB" presStyleLbl="revTx" presStyleIdx="3" presStyleCnt="4">
        <dgm:presLayoutVars>
          <dgm:bulletEnabled val="1"/>
        </dgm:presLayoutVars>
      </dgm:prSet>
      <dgm:spPr/>
    </dgm:pt>
    <dgm:pt modelId="{36C92B4F-C37C-432E-ABA2-750188B87974}" type="pres">
      <dgm:prSet presAssocID="{C06C8AFD-464A-44FA-9D80-A33A914C2DBC}" presName="circleB" presStyleLbl="node1" presStyleIdx="3" presStyleCnt="4"/>
      <dgm:spPr>
        <a:solidFill>
          <a:schemeClr val="accent6">
            <a:lumMod val="75000"/>
          </a:schemeClr>
        </a:solidFill>
      </dgm:spPr>
    </dgm:pt>
    <dgm:pt modelId="{840F2081-A791-4F80-853D-6EAE2DE4A52C}" type="pres">
      <dgm:prSet presAssocID="{C06C8AFD-464A-44FA-9D80-A33A914C2DBC}" presName="spaceB" presStyleCnt="0"/>
      <dgm:spPr/>
    </dgm:pt>
  </dgm:ptLst>
  <dgm:cxnLst>
    <dgm:cxn modelId="{F992C40E-99E8-4616-AE76-3A6DC27C2500}" srcId="{436013C1-CDC0-4933-B7B8-A02881992FE1}" destId="{A80F88C9-71FB-45E4-9DC5-9D40C11B3377}" srcOrd="0" destOrd="0" parTransId="{239CF970-5854-47C9-BB3E-5510B6BDB999}" sibTransId="{1AF5272A-164F-4B23-8EA0-CD0A3DDAF875}"/>
    <dgm:cxn modelId="{67B99C1C-05B3-417F-AAC8-BF5945559E88}" srcId="{5D4C7FFB-BC6F-4D0D-AF51-0DAA43F6C06D}" destId="{E3DCBA49-BA31-4D79-B142-8BB2DE86A6F1}" srcOrd="1" destOrd="0" parTransId="{79FDEA77-D7F3-47D1-AB8B-5C7617C3692D}" sibTransId="{CF2E6CF6-B3B7-49FB-A5FF-E52E0A4E0BD9}"/>
    <dgm:cxn modelId="{88588A1F-5FF0-4F70-9346-92570B0BC5C8}" srcId="{436013C1-CDC0-4933-B7B8-A02881992FE1}" destId="{D88F3DBD-DBCA-441F-805C-E1F0B9CB51DF}" srcOrd="1" destOrd="0" parTransId="{F3D6A609-D4E2-41C2-B911-293F7E1AD6F5}" sibTransId="{9446D35F-048F-46B9-B596-7F39C0A893B8}"/>
    <dgm:cxn modelId="{99C13A24-BA65-4814-AE5F-6F2A5733EFFF}" srcId="{D88F3DBD-DBCA-441F-805C-E1F0B9CB51DF}" destId="{6799F1D2-7A68-4D12-B900-49476AD41217}" srcOrd="0" destOrd="0" parTransId="{C01B9F62-3CC6-4803-A24D-875C607517E2}" sibTransId="{E1645425-E7CA-4164-8AF6-BDBAEDCB2AAE}"/>
    <dgm:cxn modelId="{563DA926-3617-4816-980B-8658603258D7}" type="presOf" srcId="{5D4C7FFB-BC6F-4D0D-AF51-0DAA43F6C06D}" destId="{1F27252D-37BA-419C-98DA-F11B4D6EAB57}" srcOrd="0" destOrd="0" presId="urn:microsoft.com/office/officeart/2005/8/layout/hProcess11"/>
    <dgm:cxn modelId="{0CFE0127-B40E-4B14-8C0E-BDCEFA571623}" srcId="{5D4C7FFB-BC6F-4D0D-AF51-0DAA43F6C06D}" destId="{61654390-C56A-40E6-88E4-68DAA8DE5CD7}" srcOrd="3" destOrd="0" parTransId="{92A6E59B-DD7C-4CB5-9F2D-1A0F871094B0}" sibTransId="{A12F9558-4F2A-48C4-B3A5-2C37AB3FC3EB}"/>
    <dgm:cxn modelId="{39F3902D-DF61-4604-9ABD-06BF21C23317}" type="presOf" srcId="{E3DCBA49-BA31-4D79-B142-8BB2DE86A6F1}" destId="{1F27252D-37BA-419C-98DA-F11B4D6EAB57}" srcOrd="0" destOrd="2" presId="urn:microsoft.com/office/officeart/2005/8/layout/hProcess11"/>
    <dgm:cxn modelId="{C0606833-0C5B-4FC2-B243-A81F5B0238FC}" srcId="{5D4C7FFB-BC6F-4D0D-AF51-0DAA43F6C06D}" destId="{8DE19B19-B473-487A-A050-6A86B0F72DF1}" srcOrd="0" destOrd="0" parTransId="{472E1594-3D32-4F9B-8166-24FB54E1D8CD}" sibTransId="{46CCECFC-5603-4933-94F8-282C877EF7B3}"/>
    <dgm:cxn modelId="{CD21A75F-8BE9-4D8A-88E8-68D16F51B078}" type="presOf" srcId="{61654390-C56A-40E6-88E4-68DAA8DE5CD7}" destId="{1F27252D-37BA-419C-98DA-F11B4D6EAB57}" srcOrd="0" destOrd="4" presId="urn:microsoft.com/office/officeart/2005/8/layout/hProcess11"/>
    <dgm:cxn modelId="{61F09F62-1B58-4B2A-A0BF-65D96F97C7C4}" srcId="{436013C1-CDC0-4933-B7B8-A02881992FE1}" destId="{5D4C7FFB-BC6F-4D0D-AF51-0DAA43F6C06D}" srcOrd="2" destOrd="0" parTransId="{874E841E-7C80-4D5C-A773-8164E475F594}" sibTransId="{8E6379E0-6A5B-42F2-9971-CD8BD76FD3A4}"/>
    <dgm:cxn modelId="{2039856A-50E3-44B9-B224-C4D23AA8323D}" type="presOf" srcId="{AC60745E-8B62-47AE-A3E7-7EF23A2EB969}" destId="{75973DB3-EE1A-4F15-AC74-5BDDB2626D5D}" srcOrd="0" destOrd="1" presId="urn:microsoft.com/office/officeart/2005/8/layout/hProcess11"/>
    <dgm:cxn modelId="{F6A1D470-D775-4104-BC99-E5DDF7DDB2D7}" srcId="{D88F3DBD-DBCA-441F-805C-E1F0B9CB51DF}" destId="{ACCF95A8-0CE2-4583-9C0E-9AD5AF67F66A}" srcOrd="1" destOrd="0" parTransId="{C80B402F-4CB4-4291-B3B4-25C7439D1323}" sibTransId="{4EA854E2-549F-4538-BB69-6B5A8780FC2F}"/>
    <dgm:cxn modelId="{DF085751-1399-41EB-9BD2-CE476E50D501}" srcId="{A80F88C9-71FB-45E4-9DC5-9D40C11B3377}" destId="{12677378-BB81-4B98-A79A-43ABC09CF5BC}" srcOrd="3" destOrd="0" parTransId="{0631F471-C0E1-4F48-9F17-4B049A3BDBC8}" sibTransId="{224EE4A9-1683-4057-84A9-FDC54C8289AA}"/>
    <dgm:cxn modelId="{DFBA4B73-1A96-4A5D-8619-357ECFFC7392}" type="presOf" srcId="{A80F88C9-71FB-45E4-9DC5-9D40C11B3377}" destId="{75973DB3-EE1A-4F15-AC74-5BDDB2626D5D}" srcOrd="0" destOrd="0" presId="urn:microsoft.com/office/officeart/2005/8/layout/hProcess11"/>
    <dgm:cxn modelId="{78879F5A-1728-4791-8C0E-8A4C2962DC29}" type="presOf" srcId="{12677378-BB81-4B98-A79A-43ABC09CF5BC}" destId="{75973DB3-EE1A-4F15-AC74-5BDDB2626D5D}" srcOrd="0" destOrd="4" presId="urn:microsoft.com/office/officeart/2005/8/layout/hProcess11"/>
    <dgm:cxn modelId="{B86B9181-7821-457D-9F49-7B221853D0C4}" type="presOf" srcId="{0783FB4F-9998-4DCE-91D5-916E1B3142EB}" destId="{75973DB3-EE1A-4F15-AC74-5BDDB2626D5D}" srcOrd="0" destOrd="2" presId="urn:microsoft.com/office/officeart/2005/8/layout/hProcess11"/>
    <dgm:cxn modelId="{51D6B783-1C8A-44D8-AEDC-044670790CAF}" srcId="{5D4C7FFB-BC6F-4D0D-AF51-0DAA43F6C06D}" destId="{08DCE078-D1AC-4B41-8628-3DFA438FE623}" srcOrd="4" destOrd="0" parTransId="{25450B00-3AEB-4DB7-A7CC-1D6D89C3B6A8}" sibTransId="{5AFE66E0-1474-4BE3-935F-ED3348D21BD0}"/>
    <dgm:cxn modelId="{71102E85-F380-4DE6-9B20-7917E079E9F6}" type="presOf" srcId="{6799F1D2-7A68-4D12-B900-49476AD41217}" destId="{A83A0D1A-205C-4362-AE07-55339B33B432}" srcOrd="0" destOrd="1" presId="urn:microsoft.com/office/officeart/2005/8/layout/hProcess11"/>
    <dgm:cxn modelId="{5944A097-40CD-4F3A-8CB7-648C37D37DA2}" srcId="{A80F88C9-71FB-45E4-9DC5-9D40C11B3377}" destId="{AC60745E-8B62-47AE-A3E7-7EF23A2EB969}" srcOrd="0" destOrd="0" parTransId="{4A6D7628-D905-453A-8D7E-6B3781ABAB2B}" sibTransId="{967B6F63-6B96-4021-BF60-2724D3D646E1}"/>
    <dgm:cxn modelId="{30B0E6AC-735C-423A-9605-DB698FD6A725}" type="presOf" srcId="{D88F3DBD-DBCA-441F-805C-E1F0B9CB51DF}" destId="{A83A0D1A-205C-4362-AE07-55339B33B432}" srcOrd="0" destOrd="0" presId="urn:microsoft.com/office/officeart/2005/8/layout/hProcess11"/>
    <dgm:cxn modelId="{7199D8AE-9E38-48CD-A26F-13B19031E04C}" srcId="{A80F88C9-71FB-45E4-9DC5-9D40C11B3377}" destId="{0783FB4F-9998-4DCE-91D5-916E1B3142EB}" srcOrd="1" destOrd="0" parTransId="{07E64AA4-BE7C-4BFE-9E43-5B2D38FF852E}" sibTransId="{9B04CD3E-50D4-4997-844C-A32A7E287DAD}"/>
    <dgm:cxn modelId="{C42004B1-E7A2-48DF-99BB-B69499CAE88C}" srcId="{436013C1-CDC0-4933-B7B8-A02881992FE1}" destId="{C06C8AFD-464A-44FA-9D80-A33A914C2DBC}" srcOrd="3" destOrd="0" parTransId="{610A9D4D-0572-4DB3-8C0F-135C4D5A6D85}" sibTransId="{2D15F589-A17C-4289-8E47-7049DC2F851D}"/>
    <dgm:cxn modelId="{8E66D5B4-7495-4AED-83E6-3EC461D47B8A}" type="presOf" srcId="{ACCF95A8-0CE2-4583-9C0E-9AD5AF67F66A}" destId="{A83A0D1A-205C-4362-AE07-55339B33B432}" srcOrd="0" destOrd="2" presId="urn:microsoft.com/office/officeart/2005/8/layout/hProcess11"/>
    <dgm:cxn modelId="{DCD1C8BC-E38A-4FF0-AA39-66BD254ED9A8}" type="presOf" srcId="{8DE19B19-B473-487A-A050-6A86B0F72DF1}" destId="{1F27252D-37BA-419C-98DA-F11B4D6EAB57}" srcOrd="0" destOrd="1" presId="urn:microsoft.com/office/officeart/2005/8/layout/hProcess11"/>
    <dgm:cxn modelId="{97C012C0-19CE-4C05-8401-9D05DB7CE403}" srcId="{A80F88C9-71FB-45E4-9DC5-9D40C11B3377}" destId="{2EFE127A-150D-4EBC-BFFB-0324569858CC}" srcOrd="2" destOrd="0" parTransId="{D7D61C21-E4A4-4348-A2F4-78A60748C5CB}" sibTransId="{8935FADD-3CCC-49F5-BFEB-445DCDB30A40}"/>
    <dgm:cxn modelId="{E1F4ABC7-BF73-4C34-A9AF-55D40A88AEDE}" type="presOf" srcId="{2EFE127A-150D-4EBC-BFFB-0324569858CC}" destId="{75973DB3-EE1A-4F15-AC74-5BDDB2626D5D}" srcOrd="0" destOrd="3" presId="urn:microsoft.com/office/officeart/2005/8/layout/hProcess11"/>
    <dgm:cxn modelId="{716823D8-6C2A-4776-BD51-FEAB2F4036D7}" type="presOf" srcId="{D7A73ABB-7539-4D8E-A7BF-D29CE18F3D2E}" destId="{1F27252D-37BA-419C-98DA-F11B4D6EAB57}" srcOrd="0" destOrd="3" presId="urn:microsoft.com/office/officeart/2005/8/layout/hProcess11"/>
    <dgm:cxn modelId="{057A9ADB-90D6-40AA-B5D4-CF803F957E23}" type="presOf" srcId="{436013C1-CDC0-4933-B7B8-A02881992FE1}" destId="{3F086E12-C6C6-4B62-BB90-85AFD658E837}" srcOrd="0" destOrd="0" presId="urn:microsoft.com/office/officeart/2005/8/layout/hProcess11"/>
    <dgm:cxn modelId="{DD8B3CE4-2FB2-4A38-BBE8-18C4127981DC}" type="presOf" srcId="{08DCE078-D1AC-4B41-8628-3DFA438FE623}" destId="{1F27252D-37BA-419C-98DA-F11B4D6EAB57}" srcOrd="0" destOrd="5" presId="urn:microsoft.com/office/officeart/2005/8/layout/hProcess11"/>
    <dgm:cxn modelId="{41D3B4F4-33C0-4974-8FE7-12647B0D75B4}" srcId="{5D4C7FFB-BC6F-4D0D-AF51-0DAA43F6C06D}" destId="{D7A73ABB-7539-4D8E-A7BF-D29CE18F3D2E}" srcOrd="2" destOrd="0" parTransId="{FBE50131-D6E9-4AA4-BB2A-0FC72FCFECEB}" sibTransId="{1C1BF3F1-8796-4DFB-B3D7-EC4AD080561C}"/>
    <dgm:cxn modelId="{E18980FC-778E-4A76-BFF2-A622EC4B2314}" type="presOf" srcId="{C06C8AFD-464A-44FA-9D80-A33A914C2DBC}" destId="{BE9FD4FF-8264-4F17-93DB-7B2ABE85172C}" srcOrd="0" destOrd="0" presId="urn:microsoft.com/office/officeart/2005/8/layout/hProcess11"/>
    <dgm:cxn modelId="{C90B7393-7511-4C14-A46F-EFB7941F5ACA}" type="presParOf" srcId="{3F086E12-C6C6-4B62-BB90-85AFD658E837}" destId="{F41C3AE5-6898-41F0-AEA3-9E1A3D78CFDB}" srcOrd="0" destOrd="0" presId="urn:microsoft.com/office/officeart/2005/8/layout/hProcess11"/>
    <dgm:cxn modelId="{BA02C041-35BB-4AC2-99D5-CABD01EA337C}" type="presParOf" srcId="{3F086E12-C6C6-4B62-BB90-85AFD658E837}" destId="{BCD4DFB9-2519-4B85-9410-3038A16CCD3E}" srcOrd="1" destOrd="0" presId="urn:microsoft.com/office/officeart/2005/8/layout/hProcess11"/>
    <dgm:cxn modelId="{3EFEA606-FAF7-469F-ACA2-9E8544EBCC96}" type="presParOf" srcId="{BCD4DFB9-2519-4B85-9410-3038A16CCD3E}" destId="{85813568-A886-42B5-9016-8BF7A18E0C2E}" srcOrd="0" destOrd="0" presId="urn:microsoft.com/office/officeart/2005/8/layout/hProcess11"/>
    <dgm:cxn modelId="{043798F7-3A72-4F81-B809-228401196289}" type="presParOf" srcId="{85813568-A886-42B5-9016-8BF7A18E0C2E}" destId="{75973DB3-EE1A-4F15-AC74-5BDDB2626D5D}" srcOrd="0" destOrd="0" presId="urn:microsoft.com/office/officeart/2005/8/layout/hProcess11"/>
    <dgm:cxn modelId="{62733090-44FB-45EF-9CDA-996C3F6CE741}" type="presParOf" srcId="{85813568-A886-42B5-9016-8BF7A18E0C2E}" destId="{4B3E29B6-3653-4BE6-9C8C-471C1C5633D9}" srcOrd="1" destOrd="0" presId="urn:microsoft.com/office/officeart/2005/8/layout/hProcess11"/>
    <dgm:cxn modelId="{63B2E3D2-B2F8-4500-8CC9-7E82C20B4E49}" type="presParOf" srcId="{85813568-A886-42B5-9016-8BF7A18E0C2E}" destId="{DB3840A5-0CAF-4B64-AD2B-632A819E6AD9}" srcOrd="2" destOrd="0" presId="urn:microsoft.com/office/officeart/2005/8/layout/hProcess11"/>
    <dgm:cxn modelId="{6C5432C3-6D24-41F9-BB5F-9C8CEC7AB5D6}" type="presParOf" srcId="{BCD4DFB9-2519-4B85-9410-3038A16CCD3E}" destId="{0892B217-140C-4210-B2D9-8C3F971801AA}" srcOrd="1" destOrd="0" presId="urn:microsoft.com/office/officeart/2005/8/layout/hProcess11"/>
    <dgm:cxn modelId="{69DD08D3-DE94-460B-A42F-5030A0C22835}" type="presParOf" srcId="{BCD4DFB9-2519-4B85-9410-3038A16CCD3E}" destId="{CFBE9054-E193-4B68-9075-A6421059D14C}" srcOrd="2" destOrd="0" presId="urn:microsoft.com/office/officeart/2005/8/layout/hProcess11"/>
    <dgm:cxn modelId="{CAA20448-ED90-4A9E-A91C-5182243475D8}" type="presParOf" srcId="{CFBE9054-E193-4B68-9075-A6421059D14C}" destId="{A83A0D1A-205C-4362-AE07-55339B33B432}" srcOrd="0" destOrd="0" presId="urn:microsoft.com/office/officeart/2005/8/layout/hProcess11"/>
    <dgm:cxn modelId="{0356F3AA-9263-47EA-9308-A2FB7DEEBCBD}" type="presParOf" srcId="{CFBE9054-E193-4B68-9075-A6421059D14C}" destId="{4FD43DB7-30A2-408B-892B-28E347147E0E}" srcOrd="1" destOrd="0" presId="urn:microsoft.com/office/officeart/2005/8/layout/hProcess11"/>
    <dgm:cxn modelId="{8291F7DC-A512-4C2F-891E-28A80DFF4A76}" type="presParOf" srcId="{CFBE9054-E193-4B68-9075-A6421059D14C}" destId="{06A5F4AD-28D6-40F0-B51F-86767757BC93}" srcOrd="2" destOrd="0" presId="urn:microsoft.com/office/officeart/2005/8/layout/hProcess11"/>
    <dgm:cxn modelId="{89D7FDEC-6DB6-41D7-97D5-286B781858E2}" type="presParOf" srcId="{BCD4DFB9-2519-4B85-9410-3038A16CCD3E}" destId="{78F80AB7-7B97-40EE-B11A-9B8E734C01FF}" srcOrd="3" destOrd="0" presId="urn:microsoft.com/office/officeart/2005/8/layout/hProcess11"/>
    <dgm:cxn modelId="{542A7BE6-B4A5-4538-A2D6-57A83F90A634}" type="presParOf" srcId="{BCD4DFB9-2519-4B85-9410-3038A16CCD3E}" destId="{E55C768B-FB98-4854-91A2-C80AACF1D84A}" srcOrd="4" destOrd="0" presId="urn:microsoft.com/office/officeart/2005/8/layout/hProcess11"/>
    <dgm:cxn modelId="{BFFED3DD-239B-45B2-9B27-6C3C959E841D}" type="presParOf" srcId="{E55C768B-FB98-4854-91A2-C80AACF1D84A}" destId="{1F27252D-37BA-419C-98DA-F11B4D6EAB57}" srcOrd="0" destOrd="0" presId="urn:microsoft.com/office/officeart/2005/8/layout/hProcess11"/>
    <dgm:cxn modelId="{56F3AA40-1118-44AC-A25C-3797E7C8F4BB}" type="presParOf" srcId="{E55C768B-FB98-4854-91A2-C80AACF1D84A}" destId="{18E00B6D-89FE-418F-BAF0-0B4F6FC2DB70}" srcOrd="1" destOrd="0" presId="urn:microsoft.com/office/officeart/2005/8/layout/hProcess11"/>
    <dgm:cxn modelId="{2B931ED4-9DEA-4BA6-A5E1-F6CB4AD91525}" type="presParOf" srcId="{E55C768B-FB98-4854-91A2-C80AACF1D84A}" destId="{08AB2045-658B-41F0-9A6D-055BB2142A9B}" srcOrd="2" destOrd="0" presId="urn:microsoft.com/office/officeart/2005/8/layout/hProcess11"/>
    <dgm:cxn modelId="{2338FFB1-7419-4A11-9488-0DC602BCA40C}" type="presParOf" srcId="{BCD4DFB9-2519-4B85-9410-3038A16CCD3E}" destId="{68CCBE1C-9996-4A53-B768-FBBCC137E8B3}" srcOrd="5" destOrd="0" presId="urn:microsoft.com/office/officeart/2005/8/layout/hProcess11"/>
    <dgm:cxn modelId="{12CF14D1-734B-43B6-AD8C-F5D279EFD781}" type="presParOf" srcId="{BCD4DFB9-2519-4B85-9410-3038A16CCD3E}" destId="{5D246481-822A-40DE-87AC-16A50F0A0145}" srcOrd="6" destOrd="0" presId="urn:microsoft.com/office/officeart/2005/8/layout/hProcess11"/>
    <dgm:cxn modelId="{AD6EE3D9-93DF-458C-BED0-3BB4E12CF36A}" type="presParOf" srcId="{5D246481-822A-40DE-87AC-16A50F0A0145}" destId="{BE9FD4FF-8264-4F17-93DB-7B2ABE85172C}" srcOrd="0" destOrd="0" presId="urn:microsoft.com/office/officeart/2005/8/layout/hProcess11"/>
    <dgm:cxn modelId="{DF7AD7A0-EB0E-41CA-B9A6-59BE5FD51254}" type="presParOf" srcId="{5D246481-822A-40DE-87AC-16A50F0A0145}" destId="{36C92B4F-C37C-432E-ABA2-750188B87974}" srcOrd="1" destOrd="0" presId="urn:microsoft.com/office/officeart/2005/8/layout/hProcess11"/>
    <dgm:cxn modelId="{8FEAA3BF-D32E-4888-815F-FAF7576B334A}" type="presParOf" srcId="{5D246481-822A-40DE-87AC-16A50F0A0145}" destId="{840F2081-A791-4F80-853D-6EAE2DE4A52C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DBF952-5B9D-4F58-9DAB-AA42CE1758B7}" type="doc">
      <dgm:prSet loTypeId="urn:microsoft.com/office/officeart/2005/8/layout/h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A76904A-493E-4DAB-B58E-C1C13155CC78}">
      <dgm:prSet/>
      <dgm:spPr/>
      <dgm:t>
        <a:bodyPr/>
        <a:lstStyle/>
        <a:p>
          <a:r>
            <a:rPr lang="fr-FR" b="1" baseline="0"/>
            <a:t>Sportif</a:t>
          </a:r>
          <a:endParaRPr lang="en-US"/>
        </a:p>
      </dgm:t>
    </dgm:pt>
    <dgm:pt modelId="{D7942265-7A29-49D4-870E-F0A594B009B2}" type="parTrans" cxnId="{B240F456-F2C3-4F13-8DF3-C635193E7478}">
      <dgm:prSet/>
      <dgm:spPr/>
      <dgm:t>
        <a:bodyPr/>
        <a:lstStyle/>
        <a:p>
          <a:endParaRPr lang="en-US"/>
        </a:p>
      </dgm:t>
    </dgm:pt>
    <dgm:pt modelId="{01F10F24-B06D-4F3B-B479-F38F374ECFA4}" type="sibTrans" cxnId="{B240F456-F2C3-4F13-8DF3-C635193E7478}">
      <dgm:prSet/>
      <dgm:spPr/>
      <dgm:t>
        <a:bodyPr/>
        <a:lstStyle/>
        <a:p>
          <a:endParaRPr lang="en-US"/>
        </a:p>
      </dgm:t>
    </dgm:pt>
    <dgm:pt modelId="{C6145C5D-F073-48A2-9381-06BEA23A25E8}">
      <dgm:prSet/>
      <dgm:spPr/>
      <dgm:t>
        <a:bodyPr/>
        <a:lstStyle/>
        <a:p>
          <a:r>
            <a:rPr lang="fr-FR" sz="1700" baseline="0" dirty="0"/>
            <a:t>7 équipes par équipes en 1</a:t>
          </a:r>
          <a:r>
            <a:rPr lang="fr-FR" sz="1700" baseline="30000" dirty="0"/>
            <a:t>ère</a:t>
          </a:r>
          <a:r>
            <a:rPr lang="fr-FR" sz="1700" baseline="0" dirty="0"/>
            <a:t>  Phase</a:t>
          </a:r>
          <a:endParaRPr lang="en-US" sz="1700" dirty="0"/>
        </a:p>
      </dgm:t>
    </dgm:pt>
    <dgm:pt modelId="{8B56F60D-ED5A-4A96-96CA-987F6A990C11}" type="parTrans" cxnId="{1DA95B9C-C0C4-496C-9253-1A1EE330D067}">
      <dgm:prSet/>
      <dgm:spPr/>
      <dgm:t>
        <a:bodyPr/>
        <a:lstStyle/>
        <a:p>
          <a:endParaRPr lang="en-US"/>
        </a:p>
      </dgm:t>
    </dgm:pt>
    <dgm:pt modelId="{A0350329-D2E4-462C-B66E-1E058BB1A8B1}" type="sibTrans" cxnId="{1DA95B9C-C0C4-496C-9253-1A1EE330D067}">
      <dgm:prSet/>
      <dgm:spPr/>
      <dgm:t>
        <a:bodyPr/>
        <a:lstStyle/>
        <a:p>
          <a:endParaRPr lang="en-US"/>
        </a:p>
      </dgm:t>
    </dgm:pt>
    <dgm:pt modelId="{8F432516-35FC-4B19-BBB5-E5AC980CAD65}">
      <dgm:prSet/>
      <dgm:spPr/>
      <dgm:t>
        <a:bodyPr/>
        <a:lstStyle/>
        <a:p>
          <a:r>
            <a:rPr lang="fr-FR" sz="1700" baseline="0" dirty="0"/>
            <a:t>7 équipes par équipes en 2</a:t>
          </a:r>
          <a:r>
            <a:rPr lang="fr-FR" sz="1700" baseline="30000" dirty="0"/>
            <a:t>ème</a:t>
          </a:r>
          <a:r>
            <a:rPr lang="fr-FR" sz="1700" baseline="0" dirty="0"/>
            <a:t> Phase</a:t>
          </a:r>
          <a:endParaRPr lang="en-US" sz="1700" dirty="0"/>
        </a:p>
      </dgm:t>
    </dgm:pt>
    <dgm:pt modelId="{466D4739-0463-4B96-9867-86D323603EE7}" type="parTrans" cxnId="{FDDF1EC1-FB4E-4E73-B2EF-24837566C944}">
      <dgm:prSet/>
      <dgm:spPr/>
      <dgm:t>
        <a:bodyPr/>
        <a:lstStyle/>
        <a:p>
          <a:endParaRPr lang="en-US"/>
        </a:p>
      </dgm:t>
    </dgm:pt>
    <dgm:pt modelId="{A642439F-F977-4B18-BD88-C476B8037B8A}" type="sibTrans" cxnId="{FDDF1EC1-FB4E-4E73-B2EF-24837566C944}">
      <dgm:prSet/>
      <dgm:spPr/>
      <dgm:t>
        <a:bodyPr/>
        <a:lstStyle/>
        <a:p>
          <a:endParaRPr lang="en-US"/>
        </a:p>
      </dgm:t>
    </dgm:pt>
    <dgm:pt modelId="{C0112D16-D4ED-4E04-8E31-630829BED6A1}">
      <dgm:prSet/>
      <dgm:spPr/>
      <dgm:t>
        <a:bodyPr/>
        <a:lstStyle/>
        <a:p>
          <a:r>
            <a:rPr lang="fr-FR" sz="1700" baseline="0" dirty="0"/>
            <a:t>11 équipes jeunes</a:t>
          </a:r>
          <a:endParaRPr lang="en-US" sz="1700" dirty="0"/>
        </a:p>
      </dgm:t>
    </dgm:pt>
    <dgm:pt modelId="{E6DA0114-2E25-4873-A642-3454C02E98D9}" type="parTrans" cxnId="{9E4F6C04-668B-40CB-80D8-4D9E34B9AFC5}">
      <dgm:prSet/>
      <dgm:spPr/>
      <dgm:t>
        <a:bodyPr/>
        <a:lstStyle/>
        <a:p>
          <a:endParaRPr lang="en-US"/>
        </a:p>
      </dgm:t>
    </dgm:pt>
    <dgm:pt modelId="{DF0F0274-B12E-47E3-B5F3-54D232AEC8A7}" type="sibTrans" cxnId="{9E4F6C04-668B-40CB-80D8-4D9E34B9AFC5}">
      <dgm:prSet/>
      <dgm:spPr/>
      <dgm:t>
        <a:bodyPr/>
        <a:lstStyle/>
        <a:p>
          <a:endParaRPr lang="en-US"/>
        </a:p>
      </dgm:t>
    </dgm:pt>
    <dgm:pt modelId="{FC2D30BF-F0C9-4863-9816-0A681F914122}">
      <dgm:prSet/>
      <dgm:spPr/>
      <dgm:t>
        <a:bodyPr/>
        <a:lstStyle/>
        <a:p>
          <a:r>
            <a:rPr lang="fr-FR" sz="1700" baseline="0" dirty="0"/>
            <a:t>Clément et Quentin :</a:t>
          </a:r>
          <a:endParaRPr lang="en-US" sz="1700" dirty="0"/>
        </a:p>
      </dgm:t>
    </dgm:pt>
    <dgm:pt modelId="{7458FFA1-AC16-40B4-BE17-350397CC9558}" type="parTrans" cxnId="{61BDBCE2-9E51-4362-9ECC-E2C67E25C050}">
      <dgm:prSet/>
      <dgm:spPr/>
      <dgm:t>
        <a:bodyPr/>
        <a:lstStyle/>
        <a:p>
          <a:endParaRPr lang="en-US"/>
        </a:p>
      </dgm:t>
    </dgm:pt>
    <dgm:pt modelId="{3FEEFF6C-E88C-4ABD-908E-9E78DE21AF70}" type="sibTrans" cxnId="{61BDBCE2-9E51-4362-9ECC-E2C67E25C050}">
      <dgm:prSet/>
      <dgm:spPr/>
      <dgm:t>
        <a:bodyPr/>
        <a:lstStyle/>
        <a:p>
          <a:endParaRPr lang="en-US"/>
        </a:p>
      </dgm:t>
    </dgm:pt>
    <dgm:pt modelId="{5B9F14A8-E940-477A-8CCC-B5D3227666AA}">
      <dgm:prSet custT="1"/>
      <dgm:spPr/>
      <dgm:t>
        <a:bodyPr/>
        <a:lstStyle/>
        <a:p>
          <a:r>
            <a:rPr lang="fr-FR" sz="1600" baseline="0" dirty="0"/>
            <a:t>Avenir Handisport 2026</a:t>
          </a:r>
          <a:endParaRPr lang="en-US" sz="1600" dirty="0"/>
        </a:p>
      </dgm:t>
    </dgm:pt>
    <dgm:pt modelId="{5A633AEB-699D-44EA-BE93-B6E0DE645437}" type="parTrans" cxnId="{3D958A0B-885A-4CCE-B38C-A4F3CCC0BF4C}">
      <dgm:prSet/>
      <dgm:spPr/>
      <dgm:t>
        <a:bodyPr/>
        <a:lstStyle/>
        <a:p>
          <a:endParaRPr lang="en-US"/>
        </a:p>
      </dgm:t>
    </dgm:pt>
    <dgm:pt modelId="{F9AB74AF-0354-4F00-A6F6-9D05D2D8A25C}" type="sibTrans" cxnId="{3D958A0B-885A-4CCE-B38C-A4F3CCC0BF4C}">
      <dgm:prSet/>
      <dgm:spPr/>
      <dgm:t>
        <a:bodyPr/>
        <a:lstStyle/>
        <a:p>
          <a:endParaRPr lang="en-US"/>
        </a:p>
      </dgm:t>
    </dgm:pt>
    <dgm:pt modelId="{C66B11F3-92AB-4401-947B-1375376DA200}">
      <dgm:prSet/>
      <dgm:spPr/>
      <dgm:t>
        <a:bodyPr/>
        <a:lstStyle/>
        <a:p>
          <a:r>
            <a:rPr lang="fr-FR" sz="1700" baseline="0"/>
            <a:t>3 enfants dans le circuit poussins – benjamins</a:t>
          </a:r>
          <a:endParaRPr lang="en-US" sz="1700"/>
        </a:p>
      </dgm:t>
    </dgm:pt>
    <dgm:pt modelId="{5192C090-BA5C-4391-A828-C0DA68C748B9}" type="parTrans" cxnId="{CBD0FC39-12C2-4692-A8AF-10DCAEFBD18F}">
      <dgm:prSet/>
      <dgm:spPr/>
      <dgm:t>
        <a:bodyPr/>
        <a:lstStyle/>
        <a:p>
          <a:endParaRPr lang="en-US"/>
        </a:p>
      </dgm:t>
    </dgm:pt>
    <dgm:pt modelId="{C13067D0-F495-4D60-8D4E-48AF13A6F4B3}" type="sibTrans" cxnId="{CBD0FC39-12C2-4692-A8AF-10DCAEFBD18F}">
      <dgm:prSet/>
      <dgm:spPr/>
      <dgm:t>
        <a:bodyPr/>
        <a:lstStyle/>
        <a:p>
          <a:endParaRPr lang="en-US"/>
        </a:p>
      </dgm:t>
    </dgm:pt>
    <dgm:pt modelId="{78CE51EB-76DC-44F2-BF61-707F4E666016}">
      <dgm:prSet/>
      <dgm:spPr/>
      <dgm:t>
        <a:bodyPr/>
        <a:lstStyle/>
        <a:p>
          <a:r>
            <a:rPr lang="fr-FR" sz="1700" baseline="0"/>
            <a:t>9 enfants inscrits aux critérium fedéral</a:t>
          </a:r>
          <a:endParaRPr lang="en-US" sz="1700"/>
        </a:p>
      </dgm:t>
    </dgm:pt>
    <dgm:pt modelId="{6AE96A45-FB8A-4881-8209-8E9171257CE8}" type="parTrans" cxnId="{A583E51A-DD5E-46B2-BE64-322A2009232B}">
      <dgm:prSet/>
      <dgm:spPr/>
      <dgm:t>
        <a:bodyPr/>
        <a:lstStyle/>
        <a:p>
          <a:endParaRPr lang="en-US"/>
        </a:p>
      </dgm:t>
    </dgm:pt>
    <dgm:pt modelId="{B333B1A3-3386-4E97-8769-1B43FBCE243D}" type="sibTrans" cxnId="{A583E51A-DD5E-46B2-BE64-322A2009232B}">
      <dgm:prSet/>
      <dgm:spPr/>
      <dgm:t>
        <a:bodyPr/>
        <a:lstStyle/>
        <a:p>
          <a:endParaRPr lang="en-US"/>
        </a:p>
      </dgm:t>
    </dgm:pt>
    <dgm:pt modelId="{348641E4-75CB-40F3-B2ED-901D5CA3E755}">
      <dgm:prSet/>
      <dgm:spPr/>
      <dgm:t>
        <a:bodyPr/>
        <a:lstStyle/>
        <a:p>
          <a:r>
            <a:rPr lang="fr-FR" b="1" baseline="0"/>
            <a:t>Vie Club</a:t>
          </a:r>
          <a:endParaRPr lang="en-US"/>
        </a:p>
      </dgm:t>
    </dgm:pt>
    <dgm:pt modelId="{E5B447D7-2800-4455-9A9A-04F6B7D707A4}" type="parTrans" cxnId="{933BCAA8-8622-43FF-BA09-8B5D5DC124C8}">
      <dgm:prSet/>
      <dgm:spPr/>
      <dgm:t>
        <a:bodyPr/>
        <a:lstStyle/>
        <a:p>
          <a:endParaRPr lang="en-US"/>
        </a:p>
      </dgm:t>
    </dgm:pt>
    <dgm:pt modelId="{1D117690-31B0-48A2-AA57-715525C2D1CA}" type="sibTrans" cxnId="{933BCAA8-8622-43FF-BA09-8B5D5DC124C8}">
      <dgm:prSet/>
      <dgm:spPr/>
      <dgm:t>
        <a:bodyPr/>
        <a:lstStyle/>
        <a:p>
          <a:endParaRPr lang="en-US"/>
        </a:p>
      </dgm:t>
    </dgm:pt>
    <dgm:pt modelId="{C66331C7-11A9-43C1-8E82-223F8C0918D1}">
      <dgm:prSet/>
      <dgm:spPr/>
      <dgm:t>
        <a:bodyPr/>
        <a:lstStyle/>
        <a:p>
          <a:r>
            <a:rPr lang="fr-FR" baseline="0" dirty="0"/>
            <a:t>Section Ping Santé 2024 et forte augmentation rentrée 2025</a:t>
          </a:r>
          <a:endParaRPr lang="en-US" dirty="0"/>
        </a:p>
      </dgm:t>
    </dgm:pt>
    <dgm:pt modelId="{A4C9A594-11C0-45EA-A6DA-ECD24D95EA0D}" type="parTrans" cxnId="{297480BC-D98E-4FF8-BBD8-D298453C3801}">
      <dgm:prSet/>
      <dgm:spPr/>
      <dgm:t>
        <a:bodyPr/>
        <a:lstStyle/>
        <a:p>
          <a:endParaRPr lang="en-US"/>
        </a:p>
      </dgm:t>
    </dgm:pt>
    <dgm:pt modelId="{C16B4A93-BF4C-4572-9B4F-D9D96E3D4DB4}" type="sibTrans" cxnId="{297480BC-D98E-4FF8-BBD8-D298453C3801}">
      <dgm:prSet/>
      <dgm:spPr/>
      <dgm:t>
        <a:bodyPr/>
        <a:lstStyle/>
        <a:p>
          <a:endParaRPr lang="en-US"/>
        </a:p>
      </dgm:t>
    </dgm:pt>
    <dgm:pt modelId="{392BBBC6-0975-4C88-8761-28196666AEE6}">
      <dgm:prSet/>
      <dgm:spPr/>
      <dgm:t>
        <a:bodyPr/>
        <a:lstStyle/>
        <a:p>
          <a:r>
            <a:rPr lang="fr-FR" baseline="0" dirty="0"/>
            <a:t>Affiliation pour la première fois à la FFH (Handi) en 2024 puis poursuite en 2025</a:t>
          </a:r>
          <a:endParaRPr lang="en-US" dirty="0"/>
        </a:p>
      </dgm:t>
    </dgm:pt>
    <dgm:pt modelId="{39CE5D94-51DC-470C-8796-A6AD465C11E3}" type="parTrans" cxnId="{BBE4E02B-7DF3-4E4E-8BBF-2ECFEB458EB1}">
      <dgm:prSet/>
      <dgm:spPr/>
      <dgm:t>
        <a:bodyPr/>
        <a:lstStyle/>
        <a:p>
          <a:endParaRPr lang="en-US"/>
        </a:p>
      </dgm:t>
    </dgm:pt>
    <dgm:pt modelId="{827E1967-D261-41FD-9EB7-8A05E04CFF6D}" type="sibTrans" cxnId="{BBE4E02B-7DF3-4E4E-8BBF-2ECFEB458EB1}">
      <dgm:prSet/>
      <dgm:spPr/>
      <dgm:t>
        <a:bodyPr/>
        <a:lstStyle/>
        <a:p>
          <a:endParaRPr lang="en-US"/>
        </a:p>
      </dgm:t>
    </dgm:pt>
    <dgm:pt modelId="{F4A60298-9816-4017-A0FF-DB092EDEA710}">
      <dgm:prSet/>
      <dgm:spPr/>
      <dgm:t>
        <a:bodyPr/>
        <a:lstStyle/>
        <a:p>
          <a:r>
            <a:rPr lang="fr-FR" baseline="0" dirty="0"/>
            <a:t>Convention signée avec France Parkinson en 2024 et reconduite en 2025</a:t>
          </a:r>
          <a:endParaRPr lang="en-US" dirty="0"/>
        </a:p>
      </dgm:t>
    </dgm:pt>
    <dgm:pt modelId="{4D3B0B1A-231F-46A3-AD40-D5C4BF2449D9}" type="parTrans" cxnId="{AB872DCB-1F97-44EA-A253-10C7B8A97299}">
      <dgm:prSet/>
      <dgm:spPr/>
      <dgm:t>
        <a:bodyPr/>
        <a:lstStyle/>
        <a:p>
          <a:endParaRPr lang="en-US"/>
        </a:p>
      </dgm:t>
    </dgm:pt>
    <dgm:pt modelId="{3D220AD5-BFC4-4B19-86C2-F15CB29AF2ED}" type="sibTrans" cxnId="{AB872DCB-1F97-44EA-A253-10C7B8A97299}">
      <dgm:prSet/>
      <dgm:spPr/>
      <dgm:t>
        <a:bodyPr/>
        <a:lstStyle/>
        <a:p>
          <a:endParaRPr lang="en-US"/>
        </a:p>
      </dgm:t>
    </dgm:pt>
    <dgm:pt modelId="{80948CB3-3CA5-4DD7-B26D-E480159BE147}">
      <dgm:prSet/>
      <dgm:spPr/>
      <dgm:t>
        <a:bodyPr/>
        <a:lstStyle/>
        <a:p>
          <a:r>
            <a:rPr lang="fr-FR" baseline="0" dirty="0"/>
            <a:t>Organisation pour la première fois un tour de Criterium</a:t>
          </a:r>
          <a:endParaRPr lang="en-US" dirty="0"/>
        </a:p>
      </dgm:t>
    </dgm:pt>
    <dgm:pt modelId="{3AAA7F21-E869-4D04-B554-D6BF396D3242}" type="parTrans" cxnId="{4900DA92-7C1D-45B8-A0E0-53DDAEDC8027}">
      <dgm:prSet/>
      <dgm:spPr/>
      <dgm:t>
        <a:bodyPr/>
        <a:lstStyle/>
        <a:p>
          <a:endParaRPr lang="en-US"/>
        </a:p>
      </dgm:t>
    </dgm:pt>
    <dgm:pt modelId="{B4CD8A6F-8C5C-4090-BE8A-C151D710C2F3}" type="sibTrans" cxnId="{4900DA92-7C1D-45B8-A0E0-53DDAEDC8027}">
      <dgm:prSet/>
      <dgm:spPr/>
      <dgm:t>
        <a:bodyPr/>
        <a:lstStyle/>
        <a:p>
          <a:endParaRPr lang="en-US"/>
        </a:p>
      </dgm:t>
    </dgm:pt>
    <dgm:pt modelId="{8C48A43C-34FF-49E2-8E7A-76F8FE0562F3}">
      <dgm:prSet/>
      <dgm:spPr/>
      <dgm:t>
        <a:bodyPr/>
        <a:lstStyle/>
        <a:p>
          <a:r>
            <a:rPr lang="fr-FR" baseline="0"/>
            <a:t>Organisation de la 1</a:t>
          </a:r>
          <a:r>
            <a:rPr lang="fr-FR" baseline="30000"/>
            <a:t>ere </a:t>
          </a:r>
          <a:r>
            <a:rPr lang="fr-FR" baseline="0"/>
            <a:t>Rencontre Amicale Auvergnate Ping Santé / Ping Parkinson</a:t>
          </a:r>
          <a:endParaRPr lang="en-US"/>
        </a:p>
      </dgm:t>
    </dgm:pt>
    <dgm:pt modelId="{2A9CC680-B8C6-4096-8439-B11748688AA6}" type="parTrans" cxnId="{1E840502-361D-4634-93E3-4601E80B6560}">
      <dgm:prSet/>
      <dgm:spPr/>
      <dgm:t>
        <a:bodyPr/>
        <a:lstStyle/>
        <a:p>
          <a:endParaRPr lang="en-US"/>
        </a:p>
      </dgm:t>
    </dgm:pt>
    <dgm:pt modelId="{042D11D3-D1FC-4050-8664-A087A6A7DDF0}" type="sibTrans" cxnId="{1E840502-361D-4634-93E3-4601E80B6560}">
      <dgm:prSet/>
      <dgm:spPr/>
      <dgm:t>
        <a:bodyPr/>
        <a:lstStyle/>
        <a:p>
          <a:endParaRPr lang="en-US"/>
        </a:p>
      </dgm:t>
    </dgm:pt>
    <dgm:pt modelId="{3DED67F6-8F8A-441A-894D-C98AA5B595DC}">
      <dgm:prSet custT="1"/>
      <dgm:spPr/>
      <dgm:t>
        <a:bodyPr/>
        <a:lstStyle/>
        <a:p>
          <a:r>
            <a:rPr lang="fr-FR" sz="1600" baseline="0" dirty="0"/>
            <a:t>2 en -11 ans</a:t>
          </a:r>
          <a:endParaRPr lang="en-US" sz="1600" dirty="0"/>
        </a:p>
      </dgm:t>
    </dgm:pt>
    <dgm:pt modelId="{3FA99811-FACA-4C9A-A51F-59B174B94F75}" type="parTrans" cxnId="{4F03DBAF-7CB5-46E5-8F84-CE0C20971C04}">
      <dgm:prSet/>
      <dgm:spPr/>
      <dgm:t>
        <a:bodyPr/>
        <a:lstStyle/>
        <a:p>
          <a:endParaRPr lang="en-US"/>
        </a:p>
      </dgm:t>
    </dgm:pt>
    <dgm:pt modelId="{C26B365A-7C66-4582-90C4-17B0BA9C7114}" type="sibTrans" cxnId="{4F03DBAF-7CB5-46E5-8F84-CE0C20971C04}">
      <dgm:prSet/>
      <dgm:spPr/>
      <dgm:t>
        <a:bodyPr/>
        <a:lstStyle/>
        <a:p>
          <a:endParaRPr lang="en-US"/>
        </a:p>
      </dgm:t>
    </dgm:pt>
    <dgm:pt modelId="{67BE151A-7FD8-4896-B3A4-ABDC15D06941}">
      <dgm:prSet custT="1"/>
      <dgm:spPr/>
      <dgm:t>
        <a:bodyPr/>
        <a:lstStyle/>
        <a:p>
          <a:r>
            <a:rPr lang="fr-FR" sz="1600" baseline="0" dirty="0"/>
            <a:t>3 en -13 ans</a:t>
          </a:r>
          <a:endParaRPr lang="en-US" sz="1600" dirty="0"/>
        </a:p>
      </dgm:t>
    </dgm:pt>
    <dgm:pt modelId="{328EB84A-452E-431B-BAB2-C2C2D37B52D5}" type="parTrans" cxnId="{BE44306B-A889-4287-A7A2-F0C67ACA89D9}">
      <dgm:prSet/>
      <dgm:spPr/>
      <dgm:t>
        <a:bodyPr/>
        <a:lstStyle/>
        <a:p>
          <a:endParaRPr lang="en-US"/>
        </a:p>
      </dgm:t>
    </dgm:pt>
    <dgm:pt modelId="{8DF526D9-F193-4B8E-8692-36CE7F299CB6}" type="sibTrans" cxnId="{BE44306B-A889-4287-A7A2-F0C67ACA89D9}">
      <dgm:prSet/>
      <dgm:spPr/>
      <dgm:t>
        <a:bodyPr/>
        <a:lstStyle/>
        <a:p>
          <a:endParaRPr lang="en-US"/>
        </a:p>
      </dgm:t>
    </dgm:pt>
    <dgm:pt modelId="{8163DB0A-A4C7-472E-BC8C-B18815024852}">
      <dgm:prSet custT="1"/>
      <dgm:spPr/>
      <dgm:t>
        <a:bodyPr/>
        <a:lstStyle/>
        <a:p>
          <a:r>
            <a:rPr lang="fr-FR" sz="1600" baseline="0" dirty="0"/>
            <a:t>4 en -15 ans</a:t>
          </a:r>
          <a:endParaRPr lang="en-US" sz="1600" dirty="0"/>
        </a:p>
      </dgm:t>
    </dgm:pt>
    <dgm:pt modelId="{BFC2AF58-4EE4-43B3-9DBE-1AC171788897}" type="parTrans" cxnId="{6579B3B3-42FA-429B-BAFB-009020CE5CC7}">
      <dgm:prSet/>
      <dgm:spPr/>
      <dgm:t>
        <a:bodyPr/>
        <a:lstStyle/>
        <a:p>
          <a:endParaRPr lang="en-US"/>
        </a:p>
      </dgm:t>
    </dgm:pt>
    <dgm:pt modelId="{A773F571-0DF9-4345-B6F1-E3564F7A4F7B}" type="sibTrans" cxnId="{6579B3B3-42FA-429B-BAFB-009020CE5CC7}">
      <dgm:prSet/>
      <dgm:spPr/>
      <dgm:t>
        <a:bodyPr/>
        <a:lstStyle/>
        <a:p>
          <a:endParaRPr lang="en-US"/>
        </a:p>
      </dgm:t>
    </dgm:pt>
    <dgm:pt modelId="{A4C5E4CC-47DD-438A-B6A1-EF9E417CBEEE}">
      <dgm:prSet custT="1"/>
      <dgm:spPr/>
      <dgm:t>
        <a:bodyPr/>
        <a:lstStyle/>
        <a:p>
          <a:r>
            <a:rPr lang="fr-FR" sz="1600" baseline="0" dirty="0"/>
            <a:t>2 en -19 ans</a:t>
          </a:r>
          <a:endParaRPr lang="en-US" sz="1600" dirty="0"/>
        </a:p>
      </dgm:t>
    </dgm:pt>
    <dgm:pt modelId="{8F995002-7312-41F2-8CCC-EE2FCBFB0077}" type="parTrans" cxnId="{7CE27989-D93B-42C6-BD2A-AD5B9D5E4C03}">
      <dgm:prSet/>
      <dgm:spPr/>
      <dgm:t>
        <a:bodyPr/>
        <a:lstStyle/>
        <a:p>
          <a:endParaRPr lang="en-US"/>
        </a:p>
      </dgm:t>
    </dgm:pt>
    <dgm:pt modelId="{45450809-2A2B-4C01-98D3-152880B4DB6C}" type="sibTrans" cxnId="{7CE27989-D93B-42C6-BD2A-AD5B9D5E4C03}">
      <dgm:prSet/>
      <dgm:spPr/>
      <dgm:t>
        <a:bodyPr/>
        <a:lstStyle/>
        <a:p>
          <a:endParaRPr lang="en-US"/>
        </a:p>
      </dgm:t>
    </dgm:pt>
    <dgm:pt modelId="{4CC79D9D-F0F7-40E1-9EB0-DFA4AAEE7C87}">
      <dgm:prSet custT="1"/>
      <dgm:spPr/>
      <dgm:t>
        <a:bodyPr/>
        <a:lstStyle/>
        <a:p>
          <a:r>
            <a:rPr lang="fr-FR" sz="1600" baseline="0" dirty="0"/>
            <a:t>Compétitions Handi</a:t>
          </a:r>
          <a:endParaRPr lang="en-US" sz="1600" dirty="0"/>
        </a:p>
      </dgm:t>
    </dgm:pt>
    <dgm:pt modelId="{5CC0EF71-CE90-4AD9-B0F4-28DE1ED4702B}" type="parTrans" cxnId="{2C67D3C5-020D-4FCD-A3B2-DAE2372D28F1}">
      <dgm:prSet/>
      <dgm:spPr/>
      <dgm:t>
        <a:bodyPr/>
        <a:lstStyle/>
        <a:p>
          <a:endParaRPr lang="en-US"/>
        </a:p>
      </dgm:t>
    </dgm:pt>
    <dgm:pt modelId="{1AC67624-9F1B-4309-B429-6543B6EC053A}" type="sibTrans" cxnId="{2C67D3C5-020D-4FCD-A3B2-DAE2372D28F1}">
      <dgm:prSet/>
      <dgm:spPr/>
      <dgm:t>
        <a:bodyPr/>
        <a:lstStyle/>
        <a:p>
          <a:endParaRPr lang="en-US"/>
        </a:p>
      </dgm:t>
    </dgm:pt>
    <dgm:pt modelId="{22AB3173-69B7-4A1A-8818-BD2B444EF6B2}">
      <dgm:prSet custT="1"/>
      <dgm:spPr/>
      <dgm:t>
        <a:bodyPr/>
        <a:lstStyle/>
        <a:p>
          <a:endParaRPr lang="en-US" sz="1100" dirty="0"/>
        </a:p>
      </dgm:t>
    </dgm:pt>
    <dgm:pt modelId="{2C52214F-017A-4C99-96D0-35F7F22BE4D8}" type="parTrans" cxnId="{E3C707C2-1846-45BF-A305-CE9DF75D8F1E}">
      <dgm:prSet/>
      <dgm:spPr/>
      <dgm:t>
        <a:bodyPr/>
        <a:lstStyle/>
        <a:p>
          <a:endParaRPr lang="en-US"/>
        </a:p>
      </dgm:t>
    </dgm:pt>
    <dgm:pt modelId="{B1286709-DEFC-45F4-9215-2A33EDE0AE46}" type="sibTrans" cxnId="{E3C707C2-1846-45BF-A305-CE9DF75D8F1E}">
      <dgm:prSet/>
      <dgm:spPr/>
      <dgm:t>
        <a:bodyPr/>
        <a:lstStyle/>
        <a:p>
          <a:endParaRPr lang="en-US"/>
        </a:p>
      </dgm:t>
    </dgm:pt>
    <dgm:pt modelId="{E33B0A87-93DC-470F-9803-CD3B478A6A9F}">
      <dgm:prSet custT="1"/>
      <dgm:spPr/>
      <dgm:t>
        <a:bodyPr/>
        <a:lstStyle/>
        <a:p>
          <a:endParaRPr lang="en-US" sz="1200" dirty="0"/>
        </a:p>
      </dgm:t>
    </dgm:pt>
    <dgm:pt modelId="{66F35E84-496C-4AB2-850E-A4794903AD1D}" type="parTrans" cxnId="{D6165C96-C47E-48AC-8A35-C0588684C070}">
      <dgm:prSet/>
      <dgm:spPr/>
      <dgm:t>
        <a:bodyPr/>
        <a:lstStyle/>
        <a:p>
          <a:endParaRPr lang="en-US"/>
        </a:p>
      </dgm:t>
    </dgm:pt>
    <dgm:pt modelId="{DCA240CF-D2FC-4B4F-BC3C-548193B11CE1}" type="sibTrans" cxnId="{D6165C96-C47E-48AC-8A35-C0588684C070}">
      <dgm:prSet/>
      <dgm:spPr/>
      <dgm:t>
        <a:bodyPr/>
        <a:lstStyle/>
        <a:p>
          <a:endParaRPr lang="en-US"/>
        </a:p>
      </dgm:t>
    </dgm:pt>
    <dgm:pt modelId="{2E5632D3-2CDE-43C9-880B-842FFA19F1D1}">
      <dgm:prSet custT="1"/>
      <dgm:spPr/>
      <dgm:t>
        <a:bodyPr/>
        <a:lstStyle/>
        <a:p>
          <a:endParaRPr lang="en-US" sz="1100" dirty="0"/>
        </a:p>
      </dgm:t>
    </dgm:pt>
    <dgm:pt modelId="{C66948C6-B5E7-4250-84A7-B2CDFF1A60EB}" type="parTrans" cxnId="{5EE92741-959C-4CB9-8CE9-2941EFED1724}">
      <dgm:prSet/>
      <dgm:spPr/>
      <dgm:t>
        <a:bodyPr/>
        <a:lstStyle/>
        <a:p>
          <a:endParaRPr lang="en-US"/>
        </a:p>
      </dgm:t>
    </dgm:pt>
    <dgm:pt modelId="{BEE1417B-A9F7-48B1-846F-76EE9AFA4C7F}" type="sibTrans" cxnId="{5EE92741-959C-4CB9-8CE9-2941EFED1724}">
      <dgm:prSet/>
      <dgm:spPr/>
      <dgm:t>
        <a:bodyPr/>
        <a:lstStyle/>
        <a:p>
          <a:endParaRPr lang="en-US"/>
        </a:p>
      </dgm:t>
    </dgm:pt>
    <dgm:pt modelId="{0389D429-D044-4266-8DB7-A20136816893}">
      <dgm:prSet custT="1"/>
      <dgm:spPr/>
      <dgm:t>
        <a:bodyPr/>
        <a:lstStyle/>
        <a:p>
          <a:endParaRPr lang="en-US" sz="1100" dirty="0"/>
        </a:p>
      </dgm:t>
    </dgm:pt>
    <dgm:pt modelId="{8EA6B6C7-11AD-4754-B8AD-E07EF9A739B1}" type="parTrans" cxnId="{7BE6B734-ABF2-4D26-9D59-848439636240}">
      <dgm:prSet/>
      <dgm:spPr/>
      <dgm:t>
        <a:bodyPr/>
        <a:lstStyle/>
        <a:p>
          <a:endParaRPr lang="en-US"/>
        </a:p>
      </dgm:t>
    </dgm:pt>
    <dgm:pt modelId="{D768068C-3E90-40A7-8323-5F6B58805692}" type="sibTrans" cxnId="{7BE6B734-ABF2-4D26-9D59-848439636240}">
      <dgm:prSet/>
      <dgm:spPr/>
      <dgm:t>
        <a:bodyPr/>
        <a:lstStyle/>
        <a:p>
          <a:endParaRPr lang="en-US"/>
        </a:p>
      </dgm:t>
    </dgm:pt>
    <dgm:pt modelId="{C03E3DEB-A8DA-459B-A8D0-56D2F9A8F6FE}">
      <dgm:prSet/>
      <dgm:spPr/>
      <dgm:t>
        <a:bodyPr/>
        <a:lstStyle/>
        <a:p>
          <a:endParaRPr lang="en-US" dirty="0"/>
        </a:p>
      </dgm:t>
    </dgm:pt>
    <dgm:pt modelId="{FFE8793B-D429-48B5-AED1-2FBEDF1B93C6}" type="parTrans" cxnId="{8BF623BE-F364-41BA-AFD3-8EA4CF8CB8B3}">
      <dgm:prSet/>
      <dgm:spPr/>
      <dgm:t>
        <a:bodyPr/>
        <a:lstStyle/>
        <a:p>
          <a:endParaRPr lang="en-US"/>
        </a:p>
      </dgm:t>
    </dgm:pt>
    <dgm:pt modelId="{ADE2F18C-D52C-430B-AE36-A2F36809BCA8}" type="sibTrans" cxnId="{8BF623BE-F364-41BA-AFD3-8EA4CF8CB8B3}">
      <dgm:prSet/>
      <dgm:spPr/>
      <dgm:t>
        <a:bodyPr/>
        <a:lstStyle/>
        <a:p>
          <a:endParaRPr lang="en-US"/>
        </a:p>
      </dgm:t>
    </dgm:pt>
    <dgm:pt modelId="{536A7A25-F0BA-40D9-AA5C-D3EAF22A0241}">
      <dgm:prSet/>
      <dgm:spPr/>
      <dgm:t>
        <a:bodyPr/>
        <a:lstStyle/>
        <a:p>
          <a:endParaRPr lang="en-US" dirty="0"/>
        </a:p>
      </dgm:t>
    </dgm:pt>
    <dgm:pt modelId="{B3C196A3-A22D-47E6-82E4-7C72E3BE6B10}" type="parTrans" cxnId="{CD96814A-CC14-4E55-A6D0-5EBFC7F8BFE8}">
      <dgm:prSet/>
      <dgm:spPr/>
      <dgm:t>
        <a:bodyPr/>
        <a:lstStyle/>
        <a:p>
          <a:endParaRPr lang="en-US"/>
        </a:p>
      </dgm:t>
    </dgm:pt>
    <dgm:pt modelId="{582EA320-C458-4D8E-8F70-CB4A57DA4466}" type="sibTrans" cxnId="{CD96814A-CC14-4E55-A6D0-5EBFC7F8BFE8}">
      <dgm:prSet/>
      <dgm:spPr/>
      <dgm:t>
        <a:bodyPr/>
        <a:lstStyle/>
        <a:p>
          <a:endParaRPr lang="en-US"/>
        </a:p>
      </dgm:t>
    </dgm:pt>
    <dgm:pt modelId="{D01EC596-0455-489C-8BFE-2B569FC14B45}">
      <dgm:prSet/>
      <dgm:spPr/>
      <dgm:t>
        <a:bodyPr/>
        <a:lstStyle/>
        <a:p>
          <a:endParaRPr lang="en-US" dirty="0"/>
        </a:p>
      </dgm:t>
    </dgm:pt>
    <dgm:pt modelId="{6F50F26A-211D-47AF-9214-0A81999D8039}" type="parTrans" cxnId="{48F7D5B2-D8DC-47B5-B11D-6C95E2349DB2}">
      <dgm:prSet/>
      <dgm:spPr/>
      <dgm:t>
        <a:bodyPr/>
        <a:lstStyle/>
        <a:p>
          <a:endParaRPr lang="en-US"/>
        </a:p>
      </dgm:t>
    </dgm:pt>
    <dgm:pt modelId="{CEC1ADD2-6B35-4BF2-BF56-0371FE9F9AE9}" type="sibTrans" cxnId="{48F7D5B2-D8DC-47B5-B11D-6C95E2349DB2}">
      <dgm:prSet/>
      <dgm:spPr/>
      <dgm:t>
        <a:bodyPr/>
        <a:lstStyle/>
        <a:p>
          <a:endParaRPr lang="en-US"/>
        </a:p>
      </dgm:t>
    </dgm:pt>
    <dgm:pt modelId="{03688708-1898-4284-8936-6BA74C2EEA31}">
      <dgm:prSet/>
      <dgm:spPr/>
      <dgm:t>
        <a:bodyPr/>
        <a:lstStyle/>
        <a:p>
          <a:endParaRPr lang="en-US" dirty="0"/>
        </a:p>
      </dgm:t>
    </dgm:pt>
    <dgm:pt modelId="{BFEE9E4B-D977-4CDF-BBEE-6CC7A510EEF6}" type="parTrans" cxnId="{753B96B6-3880-4517-998B-687E78CFC1FA}">
      <dgm:prSet/>
      <dgm:spPr/>
      <dgm:t>
        <a:bodyPr/>
        <a:lstStyle/>
        <a:p>
          <a:endParaRPr lang="en-US"/>
        </a:p>
      </dgm:t>
    </dgm:pt>
    <dgm:pt modelId="{3DC189CC-F490-45EE-B9DA-8A6FC16B54B7}" type="sibTrans" cxnId="{753B96B6-3880-4517-998B-687E78CFC1FA}">
      <dgm:prSet/>
      <dgm:spPr/>
      <dgm:t>
        <a:bodyPr/>
        <a:lstStyle/>
        <a:p>
          <a:endParaRPr lang="en-US"/>
        </a:p>
      </dgm:t>
    </dgm:pt>
    <dgm:pt modelId="{033636BF-3339-4595-923D-5E0549495503}" type="pres">
      <dgm:prSet presAssocID="{04DBF952-5B9D-4F58-9DAB-AA42CE1758B7}" presName="Name0" presStyleCnt="0">
        <dgm:presLayoutVars>
          <dgm:dir/>
          <dgm:animLvl val="lvl"/>
          <dgm:resizeHandles val="exact"/>
        </dgm:presLayoutVars>
      </dgm:prSet>
      <dgm:spPr/>
    </dgm:pt>
    <dgm:pt modelId="{1698CA26-24A7-4100-8A21-28195F25D91D}" type="pres">
      <dgm:prSet presAssocID="{BA76904A-493E-4DAB-B58E-C1C13155CC78}" presName="composite" presStyleCnt="0"/>
      <dgm:spPr/>
    </dgm:pt>
    <dgm:pt modelId="{0E54A172-2B7D-4166-A86B-F640FCBE1D73}" type="pres">
      <dgm:prSet presAssocID="{BA76904A-493E-4DAB-B58E-C1C13155CC78}" presName="parTx" presStyleLbl="alignNode1" presStyleIdx="0" presStyleCnt="2" custScaleX="110930">
        <dgm:presLayoutVars>
          <dgm:chMax val="0"/>
          <dgm:chPref val="0"/>
          <dgm:bulletEnabled val="1"/>
        </dgm:presLayoutVars>
      </dgm:prSet>
      <dgm:spPr/>
    </dgm:pt>
    <dgm:pt modelId="{68D56F3E-B40B-4CB5-82AC-8AA6264F53E6}" type="pres">
      <dgm:prSet presAssocID="{BA76904A-493E-4DAB-B58E-C1C13155CC78}" presName="desTx" presStyleLbl="alignAccFollowNode1" presStyleIdx="0" presStyleCnt="2" custScaleX="110930">
        <dgm:presLayoutVars>
          <dgm:bulletEnabled val="1"/>
        </dgm:presLayoutVars>
      </dgm:prSet>
      <dgm:spPr/>
    </dgm:pt>
    <dgm:pt modelId="{85DA2845-D4EE-4B1C-ABDC-D67A3E5ED5F2}" type="pres">
      <dgm:prSet presAssocID="{01F10F24-B06D-4F3B-B479-F38F374ECFA4}" presName="space" presStyleCnt="0"/>
      <dgm:spPr/>
    </dgm:pt>
    <dgm:pt modelId="{FDE80C1F-B349-44F3-BFA3-F8E787991BEF}" type="pres">
      <dgm:prSet presAssocID="{348641E4-75CB-40F3-B2ED-901D5CA3E755}" presName="composite" presStyleCnt="0"/>
      <dgm:spPr/>
    </dgm:pt>
    <dgm:pt modelId="{B5C36919-C50C-4818-9CA1-76F59A558D57}" type="pres">
      <dgm:prSet presAssocID="{348641E4-75CB-40F3-B2ED-901D5CA3E755}" presName="parTx" presStyleLbl="alignNode1" presStyleIdx="1" presStyleCnt="2" custScaleX="110348">
        <dgm:presLayoutVars>
          <dgm:chMax val="0"/>
          <dgm:chPref val="0"/>
          <dgm:bulletEnabled val="1"/>
        </dgm:presLayoutVars>
      </dgm:prSet>
      <dgm:spPr/>
    </dgm:pt>
    <dgm:pt modelId="{0460ACC0-7F29-4EA5-B678-1E750DEB5CD5}" type="pres">
      <dgm:prSet presAssocID="{348641E4-75CB-40F3-B2ED-901D5CA3E755}" presName="desTx" presStyleLbl="alignAccFollowNode1" presStyleIdx="1" presStyleCnt="2" custScaleX="111037">
        <dgm:presLayoutVars>
          <dgm:bulletEnabled val="1"/>
        </dgm:presLayoutVars>
      </dgm:prSet>
      <dgm:spPr/>
    </dgm:pt>
  </dgm:ptLst>
  <dgm:cxnLst>
    <dgm:cxn modelId="{1E840502-361D-4634-93E3-4601E80B6560}" srcId="{348641E4-75CB-40F3-B2ED-901D5CA3E755}" destId="{8C48A43C-34FF-49E2-8E7A-76F8FE0562F3}" srcOrd="8" destOrd="0" parTransId="{2A9CC680-B8C6-4096-8439-B11748688AA6}" sibTransId="{042D11D3-D1FC-4050-8664-A087A6A7DDF0}"/>
    <dgm:cxn modelId="{72452F04-FBAE-4DE3-96F5-41E4A3C2C440}" type="presOf" srcId="{348641E4-75CB-40F3-B2ED-901D5CA3E755}" destId="{B5C36919-C50C-4818-9CA1-76F59A558D57}" srcOrd="0" destOrd="0" presId="urn:microsoft.com/office/officeart/2005/8/layout/hList1"/>
    <dgm:cxn modelId="{9E4F6C04-668B-40CB-80D8-4D9E34B9AFC5}" srcId="{BA76904A-493E-4DAB-B58E-C1C13155CC78}" destId="{C0112D16-D4ED-4E04-8E31-630829BED6A1}" srcOrd="4" destOrd="0" parTransId="{E6DA0114-2E25-4873-A642-3454C02E98D9}" sibTransId="{DF0F0274-B12E-47E3-B5F3-54D232AEC8A7}"/>
    <dgm:cxn modelId="{B500AE07-1C2E-4913-8829-76D13E8B26E0}" type="presOf" srcId="{04DBF952-5B9D-4F58-9DAB-AA42CE1758B7}" destId="{033636BF-3339-4595-923D-5E0549495503}" srcOrd="0" destOrd="0" presId="urn:microsoft.com/office/officeart/2005/8/layout/hList1"/>
    <dgm:cxn modelId="{3D958A0B-885A-4CCE-B38C-A4F3CCC0BF4C}" srcId="{FC2D30BF-F0C9-4863-9816-0A681F914122}" destId="{5B9F14A8-E940-477A-8CCC-B5D3227666AA}" srcOrd="1" destOrd="0" parTransId="{5A633AEB-699D-44EA-BE93-B6E0DE645437}" sibTransId="{F9AB74AF-0354-4F00-A6F6-9D05D2D8A25C}"/>
    <dgm:cxn modelId="{CB61430C-4D97-4B95-88C6-B68066C8ABDE}" type="presOf" srcId="{0389D429-D044-4266-8DB7-A20136816893}" destId="{68D56F3E-B40B-4CB5-82AC-8AA6264F53E6}" srcOrd="0" destOrd="13" presId="urn:microsoft.com/office/officeart/2005/8/layout/hList1"/>
    <dgm:cxn modelId="{A583E51A-DD5E-46B2-BE64-322A2009232B}" srcId="{BA76904A-493E-4DAB-B58E-C1C13155CC78}" destId="{78CE51EB-76DC-44F2-BF61-707F4E666016}" srcOrd="7" destOrd="0" parTransId="{6AE96A45-FB8A-4881-8209-8E9171257CE8}" sibTransId="{B333B1A3-3386-4E97-8769-1B43FBCE243D}"/>
    <dgm:cxn modelId="{0AED7727-393C-4330-B461-6BA9EDBFAA21}" type="presOf" srcId="{536A7A25-F0BA-40D9-AA5C-D3EAF22A0241}" destId="{0460ACC0-7F29-4EA5-B678-1E750DEB5CD5}" srcOrd="0" destOrd="3" presId="urn:microsoft.com/office/officeart/2005/8/layout/hList1"/>
    <dgm:cxn modelId="{8387292A-AE6A-425D-83A3-9C0F04D691D5}" type="presOf" srcId="{03688708-1898-4284-8936-6BA74C2EEA31}" destId="{0460ACC0-7F29-4EA5-B678-1E750DEB5CD5}" srcOrd="0" destOrd="7" presId="urn:microsoft.com/office/officeart/2005/8/layout/hList1"/>
    <dgm:cxn modelId="{BBE4E02B-7DF3-4E4E-8BBF-2ECFEB458EB1}" srcId="{348641E4-75CB-40F3-B2ED-901D5CA3E755}" destId="{392BBBC6-0975-4C88-8761-28196666AEE6}" srcOrd="2" destOrd="0" parTransId="{39CE5D94-51DC-470C-8796-A6AD465C11E3}" sibTransId="{827E1967-D261-41FD-9EB7-8A05E04CFF6D}"/>
    <dgm:cxn modelId="{7BE6B734-ABF2-4D26-9D59-848439636240}" srcId="{FC2D30BF-F0C9-4863-9816-0A681F914122}" destId="{0389D429-D044-4266-8DB7-A20136816893}" srcOrd="2" destOrd="0" parTransId="{8EA6B6C7-11AD-4754-B8AD-E07EF9A739B1}" sibTransId="{D768068C-3E90-40A7-8323-5F6B58805692}"/>
    <dgm:cxn modelId="{F598C334-033E-481A-A5A1-2E08EA468442}" type="presOf" srcId="{A4C5E4CC-47DD-438A-B6A1-EF9E417CBEEE}" destId="{68D56F3E-B40B-4CB5-82AC-8AA6264F53E6}" srcOrd="0" destOrd="8" presId="urn:microsoft.com/office/officeart/2005/8/layout/hList1"/>
    <dgm:cxn modelId="{E4AF1B38-A98B-4B06-A811-D6FB208D17CF}" type="presOf" srcId="{BA76904A-493E-4DAB-B58E-C1C13155CC78}" destId="{0E54A172-2B7D-4166-A86B-F640FCBE1D73}" srcOrd="0" destOrd="0" presId="urn:microsoft.com/office/officeart/2005/8/layout/hList1"/>
    <dgm:cxn modelId="{D68DCB38-C7D7-4B31-A54D-8FCF6DB7E9BA}" type="presOf" srcId="{80948CB3-3CA5-4DD7-B26D-E480159BE147}" destId="{0460ACC0-7F29-4EA5-B678-1E750DEB5CD5}" srcOrd="0" destOrd="6" presId="urn:microsoft.com/office/officeart/2005/8/layout/hList1"/>
    <dgm:cxn modelId="{CBD0FC39-12C2-4692-A8AF-10DCAEFBD18F}" srcId="{BA76904A-493E-4DAB-B58E-C1C13155CC78}" destId="{C66B11F3-92AB-4401-947B-1375376DA200}" srcOrd="6" destOrd="0" parTransId="{5192C090-BA5C-4391-A828-C0DA68C748B9}" sibTransId="{C13067D0-F495-4D60-8D4E-48AF13A6F4B3}"/>
    <dgm:cxn modelId="{5EE92741-959C-4CB9-8CE9-2941EFED1724}" srcId="{C0112D16-D4ED-4E04-8E31-630829BED6A1}" destId="{2E5632D3-2CDE-43C9-880B-842FFA19F1D1}" srcOrd="4" destOrd="0" parTransId="{C66948C6-B5E7-4250-84A7-B2CDFF1A60EB}" sibTransId="{BEE1417B-A9F7-48B1-846F-76EE9AFA4C7F}"/>
    <dgm:cxn modelId="{8A7E3D48-BFC0-495A-A7F1-F3C1EC2475BB}" type="presOf" srcId="{392BBBC6-0975-4C88-8761-28196666AEE6}" destId="{0460ACC0-7F29-4EA5-B678-1E750DEB5CD5}" srcOrd="0" destOrd="2" presId="urn:microsoft.com/office/officeart/2005/8/layout/hList1"/>
    <dgm:cxn modelId="{CD96814A-CC14-4E55-A6D0-5EBFC7F8BFE8}" srcId="{348641E4-75CB-40F3-B2ED-901D5CA3E755}" destId="{536A7A25-F0BA-40D9-AA5C-D3EAF22A0241}" srcOrd="3" destOrd="0" parTransId="{B3C196A3-A22D-47E6-82E4-7C72E3BE6B10}" sibTransId="{582EA320-C458-4D8E-8F70-CB4A57DA4466}"/>
    <dgm:cxn modelId="{D421D04A-3742-4BD1-9F25-3C163344A0E3}" type="presOf" srcId="{4CC79D9D-F0F7-40E1-9EB0-DFA4AAEE7C87}" destId="{68D56F3E-B40B-4CB5-82AC-8AA6264F53E6}" srcOrd="0" destOrd="11" presId="urn:microsoft.com/office/officeart/2005/8/layout/hList1"/>
    <dgm:cxn modelId="{BE44306B-A889-4287-A7A2-F0C67ACA89D9}" srcId="{C0112D16-D4ED-4E04-8E31-630829BED6A1}" destId="{67BE151A-7FD8-4896-B3A4-ABDC15D06941}" srcOrd="1" destOrd="0" parTransId="{328EB84A-452E-431B-BAB2-C2C2D37B52D5}" sibTransId="{8DF526D9-F193-4B8E-8692-36CE7F299CB6}"/>
    <dgm:cxn modelId="{450E6B6E-AA95-4C3B-944A-274BEC5C5039}" type="presOf" srcId="{E33B0A87-93DC-470F-9803-CD3B478A6A9F}" destId="{68D56F3E-B40B-4CB5-82AC-8AA6264F53E6}" srcOrd="0" destOrd="3" presId="urn:microsoft.com/office/officeart/2005/8/layout/hList1"/>
    <dgm:cxn modelId="{105B1E6F-1CB4-44E5-8163-4AA5DE9884E6}" type="presOf" srcId="{8C48A43C-34FF-49E2-8E7A-76F8FE0562F3}" destId="{0460ACC0-7F29-4EA5-B678-1E750DEB5CD5}" srcOrd="0" destOrd="8" presId="urn:microsoft.com/office/officeart/2005/8/layout/hList1"/>
    <dgm:cxn modelId="{8DFE3B72-53DA-474A-B4B3-5122D4AC5BDB}" type="presOf" srcId="{78CE51EB-76DC-44F2-BF61-707F4E666016}" destId="{68D56F3E-B40B-4CB5-82AC-8AA6264F53E6}" srcOrd="0" destOrd="15" presId="urn:microsoft.com/office/officeart/2005/8/layout/hList1"/>
    <dgm:cxn modelId="{DF467752-B913-48DD-846D-C12A72018DEC}" type="presOf" srcId="{C66331C7-11A9-43C1-8E82-223F8C0918D1}" destId="{0460ACC0-7F29-4EA5-B678-1E750DEB5CD5}" srcOrd="0" destOrd="0" presId="urn:microsoft.com/office/officeart/2005/8/layout/hList1"/>
    <dgm:cxn modelId="{B240F456-F2C3-4F13-8DF3-C635193E7478}" srcId="{04DBF952-5B9D-4F58-9DAB-AA42CE1758B7}" destId="{BA76904A-493E-4DAB-B58E-C1C13155CC78}" srcOrd="0" destOrd="0" parTransId="{D7942265-7A29-49D4-870E-F0A594B009B2}" sibTransId="{01F10F24-B06D-4F3B-B479-F38F374ECFA4}"/>
    <dgm:cxn modelId="{7ABEF97C-10D4-4CBE-8348-7615F633611B}" type="presOf" srcId="{5B9F14A8-E940-477A-8CCC-B5D3227666AA}" destId="{68D56F3E-B40B-4CB5-82AC-8AA6264F53E6}" srcOrd="0" destOrd="12" presId="urn:microsoft.com/office/officeart/2005/8/layout/hList1"/>
    <dgm:cxn modelId="{D734EE80-E621-4631-9D36-9FA7861DE656}" type="presOf" srcId="{2E5632D3-2CDE-43C9-880B-842FFA19F1D1}" destId="{68D56F3E-B40B-4CB5-82AC-8AA6264F53E6}" srcOrd="0" destOrd="9" presId="urn:microsoft.com/office/officeart/2005/8/layout/hList1"/>
    <dgm:cxn modelId="{8D598B81-69A1-46C1-96CC-72F085A66BE6}" type="presOf" srcId="{3DED67F6-8F8A-441A-894D-C98AA5B595DC}" destId="{68D56F3E-B40B-4CB5-82AC-8AA6264F53E6}" srcOrd="0" destOrd="5" presId="urn:microsoft.com/office/officeart/2005/8/layout/hList1"/>
    <dgm:cxn modelId="{7CE27989-D93B-42C6-BD2A-AD5B9D5E4C03}" srcId="{C0112D16-D4ED-4E04-8E31-630829BED6A1}" destId="{A4C5E4CC-47DD-438A-B6A1-EF9E417CBEEE}" srcOrd="3" destOrd="0" parTransId="{8F995002-7312-41F2-8CCC-EE2FCBFB0077}" sibTransId="{45450809-2A2B-4C01-98D3-152880B4DB6C}"/>
    <dgm:cxn modelId="{4900DA92-7C1D-45B8-A0E0-53DDAEDC8027}" srcId="{348641E4-75CB-40F3-B2ED-901D5CA3E755}" destId="{80948CB3-3CA5-4DD7-B26D-E480159BE147}" srcOrd="6" destOrd="0" parTransId="{3AAA7F21-E869-4D04-B554-D6BF396D3242}" sibTransId="{B4CD8A6F-8C5C-4090-BE8A-C151D710C2F3}"/>
    <dgm:cxn modelId="{E5697994-05AE-4565-9483-E1BC888B8B6A}" type="presOf" srcId="{C66B11F3-92AB-4401-947B-1375376DA200}" destId="{68D56F3E-B40B-4CB5-82AC-8AA6264F53E6}" srcOrd="0" destOrd="14" presId="urn:microsoft.com/office/officeart/2005/8/layout/hList1"/>
    <dgm:cxn modelId="{D6165C96-C47E-48AC-8A35-C0588684C070}" srcId="{BA76904A-493E-4DAB-B58E-C1C13155CC78}" destId="{E33B0A87-93DC-470F-9803-CD3B478A6A9F}" srcOrd="3" destOrd="0" parTransId="{66F35E84-496C-4AB2-850E-A4794903AD1D}" sibTransId="{DCA240CF-D2FC-4B4F-BC3C-548193B11CE1}"/>
    <dgm:cxn modelId="{1DA95B9C-C0C4-496C-9253-1A1EE330D067}" srcId="{BA76904A-493E-4DAB-B58E-C1C13155CC78}" destId="{C6145C5D-F073-48A2-9381-06BEA23A25E8}" srcOrd="0" destOrd="0" parTransId="{8B56F60D-ED5A-4A96-96CA-987F6A990C11}" sibTransId="{A0350329-D2E4-462C-B66E-1E058BB1A8B1}"/>
    <dgm:cxn modelId="{1F987C9D-3979-4ADB-A1B8-7D139FD49B82}" type="presOf" srcId="{22AB3173-69B7-4A1A-8818-BD2B444EF6B2}" destId="{68D56F3E-B40B-4CB5-82AC-8AA6264F53E6}" srcOrd="0" destOrd="1" presId="urn:microsoft.com/office/officeart/2005/8/layout/hList1"/>
    <dgm:cxn modelId="{990646A5-350C-4E72-9D29-2E8C1C5E50E7}" type="presOf" srcId="{C6145C5D-F073-48A2-9381-06BEA23A25E8}" destId="{68D56F3E-B40B-4CB5-82AC-8AA6264F53E6}" srcOrd="0" destOrd="0" presId="urn:microsoft.com/office/officeart/2005/8/layout/hList1"/>
    <dgm:cxn modelId="{B2EEDAA6-C55B-4522-BA9A-0E240D80EF4A}" type="presOf" srcId="{C0112D16-D4ED-4E04-8E31-630829BED6A1}" destId="{68D56F3E-B40B-4CB5-82AC-8AA6264F53E6}" srcOrd="0" destOrd="4" presId="urn:microsoft.com/office/officeart/2005/8/layout/hList1"/>
    <dgm:cxn modelId="{933BCAA8-8622-43FF-BA09-8B5D5DC124C8}" srcId="{04DBF952-5B9D-4F58-9DAB-AA42CE1758B7}" destId="{348641E4-75CB-40F3-B2ED-901D5CA3E755}" srcOrd="1" destOrd="0" parTransId="{E5B447D7-2800-4455-9A9A-04F6B7D707A4}" sibTransId="{1D117690-31B0-48A2-AA57-715525C2D1CA}"/>
    <dgm:cxn modelId="{1B00CCAF-B303-4C6F-AAE7-B68173169A23}" type="presOf" srcId="{D01EC596-0455-489C-8BFE-2B569FC14B45}" destId="{0460ACC0-7F29-4EA5-B678-1E750DEB5CD5}" srcOrd="0" destOrd="5" presId="urn:microsoft.com/office/officeart/2005/8/layout/hList1"/>
    <dgm:cxn modelId="{4F03DBAF-7CB5-46E5-8F84-CE0C20971C04}" srcId="{C0112D16-D4ED-4E04-8E31-630829BED6A1}" destId="{3DED67F6-8F8A-441A-894D-C98AA5B595DC}" srcOrd="0" destOrd="0" parTransId="{3FA99811-FACA-4C9A-A51F-59B174B94F75}" sibTransId="{C26B365A-7C66-4582-90C4-17B0BA9C7114}"/>
    <dgm:cxn modelId="{48F7D5B2-D8DC-47B5-B11D-6C95E2349DB2}" srcId="{348641E4-75CB-40F3-B2ED-901D5CA3E755}" destId="{D01EC596-0455-489C-8BFE-2B569FC14B45}" srcOrd="5" destOrd="0" parTransId="{6F50F26A-211D-47AF-9214-0A81999D8039}" sibTransId="{CEC1ADD2-6B35-4BF2-BF56-0371FE9F9AE9}"/>
    <dgm:cxn modelId="{6579B3B3-42FA-429B-BAFB-009020CE5CC7}" srcId="{C0112D16-D4ED-4E04-8E31-630829BED6A1}" destId="{8163DB0A-A4C7-472E-BC8C-B18815024852}" srcOrd="2" destOrd="0" parTransId="{BFC2AF58-4EE4-43B3-9DBE-1AC171788897}" sibTransId="{A773F571-0DF9-4345-B6F1-E3564F7A4F7B}"/>
    <dgm:cxn modelId="{2272C2B3-1AB5-470F-8BAA-FEB35965AE39}" type="presOf" srcId="{67BE151A-7FD8-4896-B3A4-ABDC15D06941}" destId="{68D56F3E-B40B-4CB5-82AC-8AA6264F53E6}" srcOrd="0" destOrd="6" presId="urn:microsoft.com/office/officeart/2005/8/layout/hList1"/>
    <dgm:cxn modelId="{753B96B6-3880-4517-998B-687E78CFC1FA}" srcId="{348641E4-75CB-40F3-B2ED-901D5CA3E755}" destId="{03688708-1898-4284-8936-6BA74C2EEA31}" srcOrd="7" destOrd="0" parTransId="{BFEE9E4B-D977-4CDF-BBEE-6CC7A510EEF6}" sibTransId="{3DC189CC-F490-45EE-B9DA-8A6FC16B54B7}"/>
    <dgm:cxn modelId="{1F96E7BA-C698-4296-B5E3-08852722F684}" type="presOf" srcId="{8F432516-35FC-4B19-BBB5-E5AC980CAD65}" destId="{68D56F3E-B40B-4CB5-82AC-8AA6264F53E6}" srcOrd="0" destOrd="2" presId="urn:microsoft.com/office/officeart/2005/8/layout/hList1"/>
    <dgm:cxn modelId="{297480BC-D98E-4FF8-BBD8-D298453C3801}" srcId="{348641E4-75CB-40F3-B2ED-901D5CA3E755}" destId="{C66331C7-11A9-43C1-8E82-223F8C0918D1}" srcOrd="0" destOrd="0" parTransId="{A4C9A594-11C0-45EA-A6DA-ECD24D95EA0D}" sibTransId="{C16B4A93-BF4C-4572-9B4F-D9D96E3D4DB4}"/>
    <dgm:cxn modelId="{8BF623BE-F364-41BA-AFD3-8EA4CF8CB8B3}" srcId="{348641E4-75CB-40F3-B2ED-901D5CA3E755}" destId="{C03E3DEB-A8DA-459B-A8D0-56D2F9A8F6FE}" srcOrd="1" destOrd="0" parTransId="{FFE8793B-D429-48B5-AED1-2FBEDF1B93C6}" sibTransId="{ADE2F18C-D52C-430B-AE36-A2F36809BCA8}"/>
    <dgm:cxn modelId="{FDDF1EC1-FB4E-4E73-B2EF-24837566C944}" srcId="{BA76904A-493E-4DAB-B58E-C1C13155CC78}" destId="{8F432516-35FC-4B19-BBB5-E5AC980CAD65}" srcOrd="2" destOrd="0" parTransId="{466D4739-0463-4B96-9867-86D323603EE7}" sibTransId="{A642439F-F977-4B18-BD88-C476B8037B8A}"/>
    <dgm:cxn modelId="{E3C707C2-1846-45BF-A305-CE9DF75D8F1E}" srcId="{BA76904A-493E-4DAB-B58E-C1C13155CC78}" destId="{22AB3173-69B7-4A1A-8818-BD2B444EF6B2}" srcOrd="1" destOrd="0" parTransId="{2C52214F-017A-4C99-96D0-35F7F22BE4D8}" sibTransId="{B1286709-DEFC-45F4-9215-2A33EDE0AE46}"/>
    <dgm:cxn modelId="{2C67D3C5-020D-4FCD-A3B2-DAE2372D28F1}" srcId="{FC2D30BF-F0C9-4863-9816-0A681F914122}" destId="{4CC79D9D-F0F7-40E1-9EB0-DFA4AAEE7C87}" srcOrd="0" destOrd="0" parTransId="{5CC0EF71-CE90-4AD9-B0F4-28DE1ED4702B}" sibTransId="{1AC67624-9F1B-4309-B429-6543B6EC053A}"/>
    <dgm:cxn modelId="{AB872DCB-1F97-44EA-A253-10C7B8A97299}" srcId="{348641E4-75CB-40F3-B2ED-901D5CA3E755}" destId="{F4A60298-9816-4017-A0FF-DB092EDEA710}" srcOrd="4" destOrd="0" parTransId="{4D3B0B1A-231F-46A3-AD40-D5C4BF2449D9}" sibTransId="{3D220AD5-BFC4-4B19-86C2-F15CB29AF2ED}"/>
    <dgm:cxn modelId="{772304D5-B86F-4E64-80A2-AB4CC5D5F116}" type="presOf" srcId="{F4A60298-9816-4017-A0FF-DB092EDEA710}" destId="{0460ACC0-7F29-4EA5-B678-1E750DEB5CD5}" srcOrd="0" destOrd="4" presId="urn:microsoft.com/office/officeart/2005/8/layout/hList1"/>
    <dgm:cxn modelId="{DA59B3DA-C0FC-4E51-8258-35644E40ED1D}" type="presOf" srcId="{C03E3DEB-A8DA-459B-A8D0-56D2F9A8F6FE}" destId="{0460ACC0-7F29-4EA5-B678-1E750DEB5CD5}" srcOrd="0" destOrd="1" presId="urn:microsoft.com/office/officeart/2005/8/layout/hList1"/>
    <dgm:cxn modelId="{61BDBCE2-9E51-4362-9ECC-E2C67E25C050}" srcId="{BA76904A-493E-4DAB-B58E-C1C13155CC78}" destId="{FC2D30BF-F0C9-4863-9816-0A681F914122}" srcOrd="5" destOrd="0" parTransId="{7458FFA1-AC16-40B4-BE17-350397CC9558}" sibTransId="{3FEEFF6C-E88C-4ABD-908E-9E78DE21AF70}"/>
    <dgm:cxn modelId="{2D21C3F4-09CB-4786-AD2B-C7DF4B464164}" type="presOf" srcId="{FC2D30BF-F0C9-4863-9816-0A681F914122}" destId="{68D56F3E-B40B-4CB5-82AC-8AA6264F53E6}" srcOrd="0" destOrd="10" presId="urn:microsoft.com/office/officeart/2005/8/layout/hList1"/>
    <dgm:cxn modelId="{68067BFD-7521-44E1-8FB1-FB7786DA8D2C}" type="presOf" srcId="{8163DB0A-A4C7-472E-BC8C-B18815024852}" destId="{68D56F3E-B40B-4CB5-82AC-8AA6264F53E6}" srcOrd="0" destOrd="7" presId="urn:microsoft.com/office/officeart/2005/8/layout/hList1"/>
    <dgm:cxn modelId="{637461D5-CF5A-4FCA-BEF7-A680FD69AA60}" type="presParOf" srcId="{033636BF-3339-4595-923D-5E0549495503}" destId="{1698CA26-24A7-4100-8A21-28195F25D91D}" srcOrd="0" destOrd="0" presId="urn:microsoft.com/office/officeart/2005/8/layout/hList1"/>
    <dgm:cxn modelId="{85D82E90-4403-4F5C-980D-15FD800F9BFC}" type="presParOf" srcId="{1698CA26-24A7-4100-8A21-28195F25D91D}" destId="{0E54A172-2B7D-4166-A86B-F640FCBE1D73}" srcOrd="0" destOrd="0" presId="urn:microsoft.com/office/officeart/2005/8/layout/hList1"/>
    <dgm:cxn modelId="{5F02CA9F-A898-4540-8829-B1E5B70D1AEE}" type="presParOf" srcId="{1698CA26-24A7-4100-8A21-28195F25D91D}" destId="{68D56F3E-B40B-4CB5-82AC-8AA6264F53E6}" srcOrd="1" destOrd="0" presId="urn:microsoft.com/office/officeart/2005/8/layout/hList1"/>
    <dgm:cxn modelId="{F9DA6FFC-FB72-4E04-9E57-EE499CE4E261}" type="presParOf" srcId="{033636BF-3339-4595-923D-5E0549495503}" destId="{85DA2845-D4EE-4B1C-ABDC-D67A3E5ED5F2}" srcOrd="1" destOrd="0" presId="urn:microsoft.com/office/officeart/2005/8/layout/hList1"/>
    <dgm:cxn modelId="{A0219E85-48CF-464E-B4C8-7B31674BFFF9}" type="presParOf" srcId="{033636BF-3339-4595-923D-5E0549495503}" destId="{FDE80C1F-B349-44F3-BFA3-F8E787991BEF}" srcOrd="2" destOrd="0" presId="urn:microsoft.com/office/officeart/2005/8/layout/hList1"/>
    <dgm:cxn modelId="{0FF65760-DEC3-4F9D-AD97-D7EA74262B4E}" type="presParOf" srcId="{FDE80C1F-B349-44F3-BFA3-F8E787991BEF}" destId="{B5C36919-C50C-4818-9CA1-76F59A558D57}" srcOrd="0" destOrd="0" presId="urn:microsoft.com/office/officeart/2005/8/layout/hList1"/>
    <dgm:cxn modelId="{3A72C58B-8C3F-442C-83ED-D04C4356D5FE}" type="presParOf" srcId="{FDE80C1F-B349-44F3-BFA3-F8E787991BEF}" destId="{0460ACC0-7F29-4EA5-B678-1E750DEB5CD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AB4813-8AFA-4228-8064-82B79500430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AE82D3-DA65-41D1-B04F-284F3620409D}">
      <dgm:prSet custT="1"/>
      <dgm:spPr/>
      <dgm:t>
        <a:bodyPr/>
        <a:lstStyle/>
        <a:p>
          <a:r>
            <a:rPr lang="fr-FR" sz="2400" b="1" baseline="0" dirty="0"/>
            <a:t>Un Club qui se développe et se pérennise dans </a:t>
          </a:r>
          <a:r>
            <a:rPr lang="fr-FR" sz="2400" b="1" baseline="0"/>
            <a:t>le temps</a:t>
          </a:r>
          <a:r>
            <a:rPr lang="fr-FR" baseline="0"/>
            <a:t>.</a:t>
          </a:r>
          <a:endParaRPr lang="en-US" sz="800" dirty="0"/>
        </a:p>
      </dgm:t>
    </dgm:pt>
    <dgm:pt modelId="{4FFD6306-90D0-459D-9B5C-26E7637FE997}" type="parTrans" cxnId="{0F10C47F-DE10-415D-9D9B-CA811D696944}">
      <dgm:prSet/>
      <dgm:spPr/>
      <dgm:t>
        <a:bodyPr/>
        <a:lstStyle/>
        <a:p>
          <a:endParaRPr lang="en-US"/>
        </a:p>
      </dgm:t>
    </dgm:pt>
    <dgm:pt modelId="{FAEE4599-76DE-461A-A906-B0D440743D91}" type="sibTrans" cxnId="{0F10C47F-DE10-415D-9D9B-CA811D696944}">
      <dgm:prSet/>
      <dgm:spPr/>
      <dgm:t>
        <a:bodyPr/>
        <a:lstStyle/>
        <a:p>
          <a:endParaRPr lang="en-US"/>
        </a:p>
      </dgm:t>
    </dgm:pt>
    <dgm:pt modelId="{05065DB8-AA07-4557-A60C-A3978D6325D7}" type="pres">
      <dgm:prSet presAssocID="{46AB4813-8AFA-4228-8064-82B795004303}" presName="Name0" presStyleCnt="0">
        <dgm:presLayoutVars>
          <dgm:dir/>
          <dgm:animLvl val="lvl"/>
          <dgm:resizeHandles val="exact"/>
        </dgm:presLayoutVars>
      </dgm:prSet>
      <dgm:spPr/>
    </dgm:pt>
    <dgm:pt modelId="{89548279-C324-44A2-971A-C729376101ED}" type="pres">
      <dgm:prSet presAssocID="{74AE82D3-DA65-41D1-B04F-284F3620409D}" presName="composite" presStyleCnt="0"/>
      <dgm:spPr/>
    </dgm:pt>
    <dgm:pt modelId="{F5FC0A03-851A-423D-8F2E-0592B9F1BEC2}" type="pres">
      <dgm:prSet presAssocID="{74AE82D3-DA65-41D1-B04F-284F3620409D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36A2819B-900E-41C5-A9A2-88914A8F74D4}" type="pres">
      <dgm:prSet presAssocID="{74AE82D3-DA65-41D1-B04F-284F3620409D}" presName="desTx" presStyleLbl="alignAccFollowNode1" presStyleIdx="0" presStyleCnt="1" custLinFactNeighborX="0" custLinFactNeighborY="50425">
        <dgm:presLayoutVars>
          <dgm:bulletEnabled val="1"/>
        </dgm:presLayoutVars>
      </dgm:prSet>
      <dgm:spPr/>
    </dgm:pt>
  </dgm:ptLst>
  <dgm:cxnLst>
    <dgm:cxn modelId="{A568B86F-EF05-4BE1-A415-6BC9152F5899}" type="presOf" srcId="{74AE82D3-DA65-41D1-B04F-284F3620409D}" destId="{F5FC0A03-851A-423D-8F2E-0592B9F1BEC2}" srcOrd="0" destOrd="0" presId="urn:microsoft.com/office/officeart/2005/8/layout/hList1"/>
    <dgm:cxn modelId="{0F10C47F-DE10-415D-9D9B-CA811D696944}" srcId="{46AB4813-8AFA-4228-8064-82B795004303}" destId="{74AE82D3-DA65-41D1-B04F-284F3620409D}" srcOrd="0" destOrd="0" parTransId="{4FFD6306-90D0-459D-9B5C-26E7637FE997}" sibTransId="{FAEE4599-76DE-461A-A906-B0D440743D91}"/>
    <dgm:cxn modelId="{DFF100E8-FF0B-44F6-9AAD-9116D373B098}" type="presOf" srcId="{46AB4813-8AFA-4228-8064-82B795004303}" destId="{05065DB8-AA07-4557-A60C-A3978D6325D7}" srcOrd="0" destOrd="0" presId="urn:microsoft.com/office/officeart/2005/8/layout/hList1"/>
    <dgm:cxn modelId="{3BB1001B-DEC3-4119-A0DE-FBEC974B370D}" type="presParOf" srcId="{05065DB8-AA07-4557-A60C-A3978D6325D7}" destId="{89548279-C324-44A2-971A-C729376101ED}" srcOrd="0" destOrd="0" presId="urn:microsoft.com/office/officeart/2005/8/layout/hList1"/>
    <dgm:cxn modelId="{3717D8C5-6B17-4D26-801C-30DAE5C588D0}" type="presParOf" srcId="{89548279-C324-44A2-971A-C729376101ED}" destId="{F5FC0A03-851A-423D-8F2E-0592B9F1BEC2}" srcOrd="0" destOrd="0" presId="urn:microsoft.com/office/officeart/2005/8/layout/hList1"/>
    <dgm:cxn modelId="{DFB60BC3-1C4E-4C87-BE62-D847821457C2}" type="presParOf" srcId="{89548279-C324-44A2-971A-C729376101ED}" destId="{36A2819B-900E-41C5-A9A2-88914A8F74D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30D7E3-DB3B-466A-92E7-FC10D1D89253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8C445AE-B661-40BB-AE65-BDD6328CE910}">
      <dgm:prSet custT="1"/>
      <dgm:spPr/>
      <dgm:t>
        <a:bodyPr/>
        <a:lstStyle/>
        <a:p>
          <a:r>
            <a:rPr lang="fr-FR" sz="1600" b="1" dirty="0"/>
            <a:t>1ere Phase</a:t>
          </a:r>
        </a:p>
      </dgm:t>
    </dgm:pt>
    <dgm:pt modelId="{434ADFBE-97E7-40AE-BCF4-16F2EF0CE47C}" type="parTrans" cxnId="{5ACD411B-4589-4997-854E-B3C21C35E035}">
      <dgm:prSet/>
      <dgm:spPr/>
      <dgm:t>
        <a:bodyPr/>
        <a:lstStyle/>
        <a:p>
          <a:endParaRPr lang="fr-FR"/>
        </a:p>
      </dgm:t>
    </dgm:pt>
    <dgm:pt modelId="{1F931611-1250-4482-920B-4B17DA01A987}" type="sibTrans" cxnId="{5ACD411B-4589-4997-854E-B3C21C35E035}">
      <dgm:prSet/>
      <dgm:spPr/>
      <dgm:t>
        <a:bodyPr/>
        <a:lstStyle/>
        <a:p>
          <a:endParaRPr lang="fr-FR"/>
        </a:p>
      </dgm:t>
    </dgm:pt>
    <dgm:pt modelId="{274F9086-78FC-45AC-A88A-617346D7C3E7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</a:rPr>
            <a:t>Equipe</a:t>
          </a:r>
          <a:r>
            <a:rPr lang="fr-FR" sz="1100" b="1" dirty="0">
              <a:solidFill>
                <a:schemeClr val="accent4"/>
              </a:solidFill>
            </a:rPr>
            <a:t> 1 : D1</a:t>
          </a:r>
        </a:p>
      </dgm:t>
    </dgm:pt>
    <dgm:pt modelId="{B702E85C-EA16-40A2-BA72-9F0F12531A10}" type="parTrans" cxnId="{0B436790-3239-4D38-A334-941DC37AD9ED}">
      <dgm:prSet/>
      <dgm:spPr/>
      <dgm:t>
        <a:bodyPr/>
        <a:lstStyle/>
        <a:p>
          <a:endParaRPr lang="fr-FR"/>
        </a:p>
      </dgm:t>
    </dgm:pt>
    <dgm:pt modelId="{038FD4E8-69F9-49D0-BF25-F6B7F64C532B}" type="sibTrans" cxnId="{0B436790-3239-4D38-A334-941DC37AD9ED}">
      <dgm:prSet/>
      <dgm:spPr/>
      <dgm:t>
        <a:bodyPr/>
        <a:lstStyle/>
        <a:p>
          <a:endParaRPr lang="fr-FR"/>
        </a:p>
      </dgm:t>
    </dgm:pt>
    <dgm:pt modelId="{5B400BC1-47B1-4FA0-B4A6-6C5EB2C6F9FC}">
      <dgm:prSet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rgbClr val="545454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2eme Phase</a:t>
          </a:r>
        </a:p>
      </dgm:t>
    </dgm:pt>
    <dgm:pt modelId="{41B0B360-8C21-49EF-8964-D64C14641299}" type="parTrans" cxnId="{A3BDDE37-2B0D-46FF-B30D-A9A976C9B18D}">
      <dgm:prSet/>
      <dgm:spPr/>
      <dgm:t>
        <a:bodyPr/>
        <a:lstStyle/>
        <a:p>
          <a:endParaRPr lang="fr-FR"/>
        </a:p>
      </dgm:t>
    </dgm:pt>
    <dgm:pt modelId="{6ED216A5-9D36-4C17-A5FD-D006C6D4EC19}" type="sibTrans" cxnId="{A3BDDE37-2B0D-46FF-B30D-A9A976C9B18D}">
      <dgm:prSet/>
      <dgm:spPr/>
      <dgm:t>
        <a:bodyPr/>
        <a:lstStyle/>
        <a:p>
          <a:endParaRPr lang="fr-FR"/>
        </a:p>
      </dgm:t>
    </dgm:pt>
    <dgm:pt modelId="{1FB43F6E-DE4E-463F-AB80-4778B75A0BB8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fr-FR" sz="1100" b="1" kern="1200" dirty="0" err="1">
              <a:solidFill>
                <a:schemeClr val="accent4"/>
              </a:solidFill>
            </a:rPr>
            <a:t>Equipe</a:t>
          </a:r>
          <a:r>
            <a:rPr lang="fr-FR" sz="1100" b="1" kern="1200" dirty="0">
              <a:solidFill>
                <a:schemeClr val="accent4"/>
              </a:solidFill>
            </a:rPr>
            <a:t> 1 : D1 Descente en D2</a:t>
          </a:r>
        </a:p>
      </dgm:t>
    </dgm:pt>
    <dgm:pt modelId="{2CC2A8B2-1F7F-48CC-9B32-4D449553AC4B}" type="parTrans" cxnId="{FF98503F-C7C7-4555-92BB-55A5461903B7}">
      <dgm:prSet/>
      <dgm:spPr/>
      <dgm:t>
        <a:bodyPr/>
        <a:lstStyle/>
        <a:p>
          <a:endParaRPr lang="fr-FR"/>
        </a:p>
      </dgm:t>
    </dgm:pt>
    <dgm:pt modelId="{A847C6AF-8477-4502-8C68-89157C61CB41}" type="sibTrans" cxnId="{FF98503F-C7C7-4555-92BB-55A5461903B7}">
      <dgm:prSet/>
      <dgm:spPr/>
      <dgm:t>
        <a:bodyPr/>
        <a:lstStyle/>
        <a:p>
          <a:endParaRPr lang="fr-FR"/>
        </a:p>
      </dgm:t>
    </dgm:pt>
    <dgm:pt modelId="{B59230CE-BD48-442A-96A0-0B1B003E25C3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100" kern="1200" dirty="0">
            <a:solidFill>
              <a:srgbClr val="00B050"/>
            </a:solidFill>
            <a:latin typeface="Arial" panose="020B0604020202020204"/>
            <a:ea typeface="+mn-ea"/>
            <a:cs typeface="+mn-cs"/>
          </a:endParaRPr>
        </a:p>
      </dgm:t>
    </dgm:pt>
    <dgm:pt modelId="{14D4425F-E777-49F5-B669-D3D68ED57330}" type="parTrans" cxnId="{CF2F6DCB-1602-4DFF-8626-B5F3D0EF5044}">
      <dgm:prSet/>
      <dgm:spPr/>
      <dgm:t>
        <a:bodyPr/>
        <a:lstStyle/>
        <a:p>
          <a:endParaRPr lang="en-US"/>
        </a:p>
      </dgm:t>
    </dgm:pt>
    <dgm:pt modelId="{E220FC74-C79A-4696-BEB5-D314E254500D}" type="sibTrans" cxnId="{CF2F6DCB-1602-4DFF-8626-B5F3D0EF5044}">
      <dgm:prSet/>
      <dgm:spPr/>
      <dgm:t>
        <a:bodyPr/>
        <a:lstStyle/>
        <a:p>
          <a:endParaRPr lang="en-US"/>
        </a:p>
      </dgm:t>
    </dgm:pt>
    <dgm:pt modelId="{7B68D10E-73A6-4641-998C-43CB5134C56A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</a:rPr>
            <a:t>Equipe</a:t>
          </a:r>
          <a:r>
            <a:rPr lang="fr-FR" sz="1100" b="1" dirty="0">
              <a:solidFill>
                <a:schemeClr val="accent4"/>
              </a:solidFill>
            </a:rPr>
            <a:t> 2 : D1</a:t>
          </a:r>
        </a:p>
      </dgm:t>
    </dgm:pt>
    <dgm:pt modelId="{9A31D1F9-E907-4B35-880F-165CF615B0E4}" type="parTrans" cxnId="{AA9FA88B-A494-4E85-8E0B-41D9C7DBCF4C}">
      <dgm:prSet/>
      <dgm:spPr/>
      <dgm:t>
        <a:bodyPr/>
        <a:lstStyle/>
        <a:p>
          <a:endParaRPr lang="en-US"/>
        </a:p>
      </dgm:t>
    </dgm:pt>
    <dgm:pt modelId="{C9058869-65FC-4079-A985-A2E32DD5168C}" type="sibTrans" cxnId="{AA9FA88B-A494-4E85-8E0B-41D9C7DBCF4C}">
      <dgm:prSet/>
      <dgm:spPr/>
      <dgm:t>
        <a:bodyPr/>
        <a:lstStyle/>
        <a:p>
          <a:endParaRPr lang="en-US"/>
        </a:p>
      </dgm:t>
    </dgm:pt>
    <dgm:pt modelId="{E7B875B3-E0E1-4662-988B-20AE031BFD2C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3:  D3 </a:t>
          </a:r>
        </a:p>
      </dgm:t>
    </dgm:pt>
    <dgm:pt modelId="{D5AE605D-728D-4BCE-B2E3-1FF8BD95FEE0}" type="parTrans" cxnId="{A0B5C9BD-1E6E-455C-AB25-7985C5AC70B4}">
      <dgm:prSet/>
      <dgm:spPr/>
      <dgm:t>
        <a:bodyPr/>
        <a:lstStyle/>
        <a:p>
          <a:endParaRPr lang="en-US"/>
        </a:p>
      </dgm:t>
    </dgm:pt>
    <dgm:pt modelId="{274516BE-22A7-4487-9FD1-3D53833077AF}" type="sibTrans" cxnId="{A0B5C9BD-1E6E-455C-AB25-7985C5AC70B4}">
      <dgm:prSet/>
      <dgm:spPr/>
      <dgm:t>
        <a:bodyPr/>
        <a:lstStyle/>
        <a:p>
          <a:endParaRPr lang="en-US"/>
        </a:p>
      </dgm:t>
    </dgm:pt>
    <dgm:pt modelId="{ADD2663F-95CC-40FF-B406-209FC5C8C9EA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4 : D3</a:t>
          </a:r>
        </a:p>
      </dgm:t>
    </dgm:pt>
    <dgm:pt modelId="{5ED1F7B5-0F8E-4C09-B5E2-A7FCF34C3892}" type="parTrans" cxnId="{CCDDE2D9-0901-4EEC-8E56-D5E903CC52FC}">
      <dgm:prSet/>
      <dgm:spPr/>
      <dgm:t>
        <a:bodyPr/>
        <a:lstStyle/>
        <a:p>
          <a:endParaRPr lang="en-US"/>
        </a:p>
      </dgm:t>
    </dgm:pt>
    <dgm:pt modelId="{4CE54BC8-ADF9-4B34-90C4-5332DAC23BE9}" type="sibTrans" cxnId="{CCDDE2D9-0901-4EEC-8E56-D5E903CC52FC}">
      <dgm:prSet/>
      <dgm:spPr/>
      <dgm:t>
        <a:bodyPr/>
        <a:lstStyle/>
        <a:p>
          <a:endParaRPr lang="en-US"/>
        </a:p>
      </dgm:t>
    </dgm:pt>
    <dgm:pt modelId="{4EAF7757-69DC-4776-AF0C-05CD326C4607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5 : D4</a:t>
          </a:r>
        </a:p>
      </dgm:t>
    </dgm:pt>
    <dgm:pt modelId="{2A327E02-3AE1-4970-A7C9-F984D8A8288B}" type="parTrans" cxnId="{3A5AA7D2-79FF-4541-83A2-2685B05D9FF8}">
      <dgm:prSet/>
      <dgm:spPr/>
      <dgm:t>
        <a:bodyPr/>
        <a:lstStyle/>
        <a:p>
          <a:endParaRPr lang="en-US"/>
        </a:p>
      </dgm:t>
    </dgm:pt>
    <dgm:pt modelId="{976D9C45-BEBA-42C2-B339-D564275B0D58}" type="sibTrans" cxnId="{3A5AA7D2-79FF-4541-83A2-2685B05D9FF8}">
      <dgm:prSet/>
      <dgm:spPr/>
      <dgm:t>
        <a:bodyPr/>
        <a:lstStyle/>
        <a:p>
          <a:endParaRPr lang="en-US"/>
        </a:p>
      </dgm:t>
    </dgm:pt>
    <dgm:pt modelId="{A65E77CD-5E79-4192-82AF-B8BE55556A28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6 : D5</a:t>
          </a:r>
        </a:p>
      </dgm:t>
    </dgm:pt>
    <dgm:pt modelId="{024EE693-3791-4EF5-ADD3-75E780C28CCA}" type="parTrans" cxnId="{B4AE1113-B3F7-413B-AED1-531967398408}">
      <dgm:prSet/>
      <dgm:spPr/>
      <dgm:t>
        <a:bodyPr/>
        <a:lstStyle/>
        <a:p>
          <a:endParaRPr lang="en-US"/>
        </a:p>
      </dgm:t>
    </dgm:pt>
    <dgm:pt modelId="{9675992D-658D-48D2-8E1D-1CB3B8D67DD5}" type="sibTrans" cxnId="{B4AE1113-B3F7-413B-AED1-531967398408}">
      <dgm:prSet/>
      <dgm:spPr/>
      <dgm:t>
        <a:bodyPr/>
        <a:lstStyle/>
        <a:p>
          <a:endParaRPr lang="en-US"/>
        </a:p>
      </dgm:t>
    </dgm:pt>
    <dgm:pt modelId="{89DDF37E-7553-4CC7-8CF5-7F37804FABB1}">
      <dgm:prSet custT="1"/>
      <dgm:spPr/>
      <dgm:t>
        <a:bodyPr/>
        <a:lstStyle/>
        <a:p>
          <a:r>
            <a:rPr lang="fr-FR" sz="1100" b="1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7:  D5</a:t>
          </a:r>
        </a:p>
      </dgm:t>
    </dgm:pt>
    <dgm:pt modelId="{326DEE72-8EC9-462C-92E8-7E5CEA63B6DF}" type="parTrans" cxnId="{031C20B8-A857-44B6-A8A7-A08019337A3D}">
      <dgm:prSet/>
      <dgm:spPr/>
      <dgm:t>
        <a:bodyPr/>
        <a:lstStyle/>
        <a:p>
          <a:endParaRPr lang="en-US"/>
        </a:p>
      </dgm:t>
    </dgm:pt>
    <dgm:pt modelId="{BB1C8A3D-0619-4610-911A-71D20718862E}" type="sibTrans" cxnId="{031C20B8-A857-44B6-A8A7-A08019337A3D}">
      <dgm:prSet/>
      <dgm:spPr/>
      <dgm:t>
        <a:bodyPr/>
        <a:lstStyle/>
        <a:p>
          <a:endParaRPr lang="en-US"/>
        </a:p>
      </dgm:t>
    </dgm:pt>
    <dgm:pt modelId="{5F7CDB2B-361D-4EA7-89F2-3C7F868551B3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2 : D1</a:t>
          </a:r>
        </a:p>
      </dgm:t>
    </dgm:pt>
    <dgm:pt modelId="{88423A2D-E09B-4B09-B3E2-45AE31563F02}" type="parTrans" cxnId="{5055D53C-3FAC-428B-879D-6C76E708296B}">
      <dgm:prSet/>
      <dgm:spPr/>
      <dgm:t>
        <a:bodyPr/>
        <a:lstStyle/>
        <a:p>
          <a:endParaRPr lang="en-US"/>
        </a:p>
      </dgm:t>
    </dgm:pt>
    <dgm:pt modelId="{B704312F-97D5-4F99-BF13-678DD290C50D}" type="sibTrans" cxnId="{5055D53C-3FAC-428B-879D-6C76E708296B}">
      <dgm:prSet/>
      <dgm:spPr/>
      <dgm:t>
        <a:bodyPr/>
        <a:lstStyle/>
        <a:p>
          <a:endParaRPr lang="en-US"/>
        </a:p>
      </dgm:t>
    </dgm:pt>
    <dgm:pt modelId="{B1D3A8D1-6F94-48D1-A2AC-4CE92E3ED583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3:  D3 </a:t>
          </a:r>
        </a:p>
      </dgm:t>
    </dgm:pt>
    <dgm:pt modelId="{0D445F63-FB2F-4E3B-BD4A-976668D5884D}" type="parTrans" cxnId="{55E0071C-A5FF-48DE-ACF4-ED892F1A632F}">
      <dgm:prSet/>
      <dgm:spPr/>
      <dgm:t>
        <a:bodyPr/>
        <a:lstStyle/>
        <a:p>
          <a:endParaRPr lang="en-US"/>
        </a:p>
      </dgm:t>
    </dgm:pt>
    <dgm:pt modelId="{2FA43C28-F777-440A-B70F-F07CB49E1442}" type="sibTrans" cxnId="{55E0071C-A5FF-48DE-ACF4-ED892F1A632F}">
      <dgm:prSet/>
      <dgm:spPr/>
      <dgm:t>
        <a:bodyPr/>
        <a:lstStyle/>
        <a:p>
          <a:endParaRPr lang="en-US"/>
        </a:p>
      </dgm:t>
    </dgm:pt>
    <dgm:pt modelId="{26A86D19-7747-40BE-B965-465C9565BA98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4 : D3</a:t>
          </a:r>
        </a:p>
      </dgm:t>
    </dgm:pt>
    <dgm:pt modelId="{B27D5EAA-C17F-4FA7-BAF7-1EACE8AE2819}" type="parTrans" cxnId="{63F5DC75-5417-4EF5-9019-FAE6F356A674}">
      <dgm:prSet/>
      <dgm:spPr/>
      <dgm:t>
        <a:bodyPr/>
        <a:lstStyle/>
        <a:p>
          <a:endParaRPr lang="en-US"/>
        </a:p>
      </dgm:t>
    </dgm:pt>
    <dgm:pt modelId="{01DE5AC9-B180-471D-851F-9E4C54696A88}" type="sibTrans" cxnId="{63F5DC75-5417-4EF5-9019-FAE6F356A674}">
      <dgm:prSet/>
      <dgm:spPr/>
      <dgm:t>
        <a:bodyPr/>
        <a:lstStyle/>
        <a:p>
          <a:endParaRPr lang="en-US"/>
        </a:p>
      </dgm:t>
    </dgm:pt>
    <dgm:pt modelId="{6E02DA5F-055D-471D-B786-7C936E9A52A4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5 : D5 Montée en D4</a:t>
          </a:r>
        </a:p>
      </dgm:t>
    </dgm:pt>
    <dgm:pt modelId="{66732340-91D6-4647-B06F-71BFA04F2700}" type="parTrans" cxnId="{BF485B28-A35D-4961-8161-3E8EB9F8D8C7}">
      <dgm:prSet/>
      <dgm:spPr/>
      <dgm:t>
        <a:bodyPr/>
        <a:lstStyle/>
        <a:p>
          <a:endParaRPr lang="en-US"/>
        </a:p>
      </dgm:t>
    </dgm:pt>
    <dgm:pt modelId="{E9AAABE7-1206-4CC2-B449-81F21A77644D}" type="sibTrans" cxnId="{BF485B28-A35D-4961-8161-3E8EB9F8D8C7}">
      <dgm:prSet/>
      <dgm:spPr/>
      <dgm:t>
        <a:bodyPr/>
        <a:lstStyle/>
        <a:p>
          <a:endParaRPr lang="en-US"/>
        </a:p>
      </dgm:t>
    </dgm:pt>
    <dgm:pt modelId="{E85F8B75-8472-4759-A8B3-B32A49133E3B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6 : D5</a:t>
          </a:r>
        </a:p>
      </dgm:t>
    </dgm:pt>
    <dgm:pt modelId="{FF286407-217D-4F57-B8C5-9FE4B24E53FD}" type="parTrans" cxnId="{6B7C16DD-0237-4920-81A1-F6C952E6638F}">
      <dgm:prSet/>
      <dgm:spPr/>
      <dgm:t>
        <a:bodyPr/>
        <a:lstStyle/>
        <a:p>
          <a:endParaRPr lang="en-US"/>
        </a:p>
      </dgm:t>
    </dgm:pt>
    <dgm:pt modelId="{04F6F452-0A45-487F-A022-EE5FE3B0577C}" type="sibTrans" cxnId="{6B7C16DD-0237-4920-81A1-F6C952E6638F}">
      <dgm:prSet/>
      <dgm:spPr/>
      <dgm:t>
        <a:bodyPr/>
        <a:lstStyle/>
        <a:p>
          <a:endParaRPr lang="en-US"/>
        </a:p>
      </dgm:t>
    </dgm:pt>
    <dgm:pt modelId="{119FD7C1-2FA5-4398-BBB7-B337965F0538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7:  D5</a:t>
          </a:r>
        </a:p>
      </dgm:t>
    </dgm:pt>
    <dgm:pt modelId="{AA557B45-7DA2-4EB7-88E0-4A3917C8DD50}" type="parTrans" cxnId="{A050561D-47C9-48DF-856B-07B60499F0A3}">
      <dgm:prSet/>
      <dgm:spPr/>
      <dgm:t>
        <a:bodyPr/>
        <a:lstStyle/>
        <a:p>
          <a:endParaRPr lang="en-US"/>
        </a:p>
      </dgm:t>
    </dgm:pt>
    <dgm:pt modelId="{B8916872-2C18-4AF4-90E5-5016BC6F47F2}" type="sibTrans" cxnId="{A050561D-47C9-48DF-856B-07B60499F0A3}">
      <dgm:prSet/>
      <dgm:spPr/>
      <dgm:t>
        <a:bodyPr/>
        <a:lstStyle/>
        <a:p>
          <a:endParaRPr lang="en-US"/>
        </a:p>
      </dgm:t>
    </dgm:pt>
    <dgm:pt modelId="{C371F26C-193A-491C-AEDC-DB3B25494C02}" type="pres">
      <dgm:prSet presAssocID="{3D30D7E3-DB3B-466A-92E7-FC10D1D89253}" presName="Name0" presStyleCnt="0">
        <dgm:presLayoutVars>
          <dgm:dir/>
          <dgm:resizeHandles val="exact"/>
        </dgm:presLayoutVars>
      </dgm:prSet>
      <dgm:spPr/>
    </dgm:pt>
    <dgm:pt modelId="{A38714CB-0DD6-4521-A00C-9C4AAD0136DC}" type="pres">
      <dgm:prSet presAssocID="{3D30D7E3-DB3B-466A-92E7-FC10D1D89253}" presName="arrow" presStyleLbl="bgShp" presStyleIdx="0" presStyleCnt="1"/>
      <dgm:spPr/>
    </dgm:pt>
    <dgm:pt modelId="{FAA04B46-6F96-4F6B-901C-F11CFF38A046}" type="pres">
      <dgm:prSet presAssocID="{3D30D7E3-DB3B-466A-92E7-FC10D1D89253}" presName="points" presStyleCnt="0"/>
      <dgm:spPr/>
    </dgm:pt>
    <dgm:pt modelId="{7404AD31-4289-44EA-85E5-BF2D9C9CD2C6}" type="pres">
      <dgm:prSet presAssocID="{48C445AE-B661-40BB-AE65-BDD6328CE910}" presName="compositeA" presStyleCnt="0"/>
      <dgm:spPr/>
    </dgm:pt>
    <dgm:pt modelId="{FB5146C5-C78E-4145-8140-A3EBC8AFD31B}" type="pres">
      <dgm:prSet presAssocID="{48C445AE-B661-40BB-AE65-BDD6328CE910}" presName="textA" presStyleLbl="revTx" presStyleIdx="0" presStyleCnt="2" custScaleX="114876">
        <dgm:presLayoutVars>
          <dgm:bulletEnabled val="1"/>
        </dgm:presLayoutVars>
      </dgm:prSet>
      <dgm:spPr/>
    </dgm:pt>
    <dgm:pt modelId="{E9D9BA4B-2961-454B-9F15-3544113F8693}" type="pres">
      <dgm:prSet presAssocID="{48C445AE-B661-40BB-AE65-BDD6328CE910}" presName="circleA" presStyleLbl="node1" presStyleIdx="0" presStyleCnt="2"/>
      <dgm:spPr/>
    </dgm:pt>
    <dgm:pt modelId="{5890DADE-62C4-4606-B074-4C1F6B9FA883}" type="pres">
      <dgm:prSet presAssocID="{48C445AE-B661-40BB-AE65-BDD6328CE910}" presName="spaceA" presStyleCnt="0"/>
      <dgm:spPr/>
    </dgm:pt>
    <dgm:pt modelId="{B97F8F92-5E32-48D7-B57A-295E0BA8F6EB}" type="pres">
      <dgm:prSet presAssocID="{1F931611-1250-4482-920B-4B17DA01A987}" presName="space" presStyleCnt="0"/>
      <dgm:spPr/>
    </dgm:pt>
    <dgm:pt modelId="{D7B1BAFC-C788-431B-B2D7-C5F3CC5E31AC}" type="pres">
      <dgm:prSet presAssocID="{5B400BC1-47B1-4FA0-B4A6-6C5EB2C6F9FC}" presName="compositeB" presStyleCnt="0"/>
      <dgm:spPr/>
    </dgm:pt>
    <dgm:pt modelId="{44653F6F-421E-4BCE-BEC2-1661AABCA0F3}" type="pres">
      <dgm:prSet presAssocID="{5B400BC1-47B1-4FA0-B4A6-6C5EB2C6F9FC}" presName="textB" presStyleLbl="revTx" presStyleIdx="1" presStyleCnt="2">
        <dgm:presLayoutVars>
          <dgm:bulletEnabled val="1"/>
        </dgm:presLayoutVars>
      </dgm:prSet>
      <dgm:spPr/>
    </dgm:pt>
    <dgm:pt modelId="{27362368-9E2D-4419-8D2E-D15DABF3571E}" type="pres">
      <dgm:prSet presAssocID="{5B400BC1-47B1-4FA0-B4A6-6C5EB2C6F9FC}" presName="circleB" presStyleLbl="node1" presStyleIdx="1" presStyleCnt="2"/>
      <dgm:spPr>
        <a:solidFill>
          <a:schemeClr val="accent6">
            <a:lumMod val="75000"/>
          </a:schemeClr>
        </a:solidFill>
      </dgm:spPr>
    </dgm:pt>
    <dgm:pt modelId="{65323930-DE65-48C0-AAF8-306FBA1E18F3}" type="pres">
      <dgm:prSet presAssocID="{5B400BC1-47B1-4FA0-B4A6-6C5EB2C6F9FC}" presName="spaceB" presStyleCnt="0"/>
      <dgm:spPr/>
    </dgm:pt>
  </dgm:ptLst>
  <dgm:cxnLst>
    <dgm:cxn modelId="{B4AE1113-B3F7-413B-AED1-531967398408}" srcId="{48C445AE-B661-40BB-AE65-BDD6328CE910}" destId="{A65E77CD-5E79-4192-82AF-B8BE55556A28}" srcOrd="5" destOrd="0" parTransId="{024EE693-3791-4EF5-ADD3-75E780C28CCA}" sibTransId="{9675992D-658D-48D2-8E1D-1CB3B8D67DD5}"/>
    <dgm:cxn modelId="{1307D018-B150-494C-8488-792628481D30}" type="presOf" srcId="{E7B875B3-E0E1-4662-988B-20AE031BFD2C}" destId="{FB5146C5-C78E-4145-8140-A3EBC8AFD31B}" srcOrd="0" destOrd="3" presId="urn:microsoft.com/office/officeart/2005/8/layout/hProcess11"/>
    <dgm:cxn modelId="{5ACD411B-4589-4997-854E-B3C21C35E035}" srcId="{3D30D7E3-DB3B-466A-92E7-FC10D1D89253}" destId="{48C445AE-B661-40BB-AE65-BDD6328CE910}" srcOrd="0" destOrd="0" parTransId="{434ADFBE-97E7-40AE-BCF4-16F2EF0CE47C}" sibTransId="{1F931611-1250-4482-920B-4B17DA01A987}"/>
    <dgm:cxn modelId="{55E0071C-A5FF-48DE-ACF4-ED892F1A632F}" srcId="{5B400BC1-47B1-4FA0-B4A6-6C5EB2C6F9FC}" destId="{B1D3A8D1-6F94-48D1-A2AC-4CE92E3ED583}" srcOrd="2" destOrd="0" parTransId="{0D445F63-FB2F-4E3B-BD4A-976668D5884D}" sibTransId="{2FA43C28-F777-440A-B70F-F07CB49E1442}"/>
    <dgm:cxn modelId="{A050561D-47C9-48DF-856B-07B60499F0A3}" srcId="{5B400BC1-47B1-4FA0-B4A6-6C5EB2C6F9FC}" destId="{119FD7C1-2FA5-4398-BBB7-B337965F0538}" srcOrd="6" destOrd="0" parTransId="{AA557B45-7DA2-4EB7-88E0-4A3917C8DD50}" sibTransId="{B8916872-2C18-4AF4-90E5-5016BC6F47F2}"/>
    <dgm:cxn modelId="{BF485B28-A35D-4961-8161-3E8EB9F8D8C7}" srcId="{5B400BC1-47B1-4FA0-B4A6-6C5EB2C6F9FC}" destId="{6E02DA5F-055D-471D-B786-7C936E9A52A4}" srcOrd="4" destOrd="0" parTransId="{66732340-91D6-4647-B06F-71BFA04F2700}" sibTransId="{E9AAABE7-1206-4CC2-B449-81F21A77644D}"/>
    <dgm:cxn modelId="{A3BDDE37-2B0D-46FF-B30D-A9A976C9B18D}" srcId="{3D30D7E3-DB3B-466A-92E7-FC10D1D89253}" destId="{5B400BC1-47B1-4FA0-B4A6-6C5EB2C6F9FC}" srcOrd="1" destOrd="0" parTransId="{41B0B360-8C21-49EF-8964-D64C14641299}" sibTransId="{6ED216A5-9D36-4C17-A5FD-D006C6D4EC19}"/>
    <dgm:cxn modelId="{DC2DB339-2D4A-4BD3-9325-7C2D7A7D5158}" type="presOf" srcId="{E85F8B75-8472-4759-A8B3-B32A49133E3B}" destId="{44653F6F-421E-4BCE-BEC2-1661AABCA0F3}" srcOrd="0" destOrd="6" presId="urn:microsoft.com/office/officeart/2005/8/layout/hProcess11"/>
    <dgm:cxn modelId="{07F13D3A-A207-4358-A579-E03D07F6F848}" type="presOf" srcId="{48C445AE-B661-40BB-AE65-BDD6328CE910}" destId="{FB5146C5-C78E-4145-8140-A3EBC8AFD31B}" srcOrd="0" destOrd="0" presId="urn:microsoft.com/office/officeart/2005/8/layout/hProcess11"/>
    <dgm:cxn modelId="{5055D53C-3FAC-428B-879D-6C76E708296B}" srcId="{5B400BC1-47B1-4FA0-B4A6-6C5EB2C6F9FC}" destId="{5F7CDB2B-361D-4EA7-89F2-3C7F868551B3}" srcOrd="1" destOrd="0" parTransId="{88423A2D-E09B-4B09-B3E2-45AE31563F02}" sibTransId="{B704312F-97D5-4F99-BF13-678DD290C50D}"/>
    <dgm:cxn modelId="{FF98503F-C7C7-4555-92BB-55A5461903B7}" srcId="{5B400BC1-47B1-4FA0-B4A6-6C5EB2C6F9FC}" destId="{1FB43F6E-DE4E-463F-AB80-4778B75A0BB8}" srcOrd="0" destOrd="0" parTransId="{2CC2A8B2-1F7F-48CC-9B32-4D449553AC4B}" sibTransId="{A847C6AF-8477-4502-8C68-89157C61CB41}"/>
    <dgm:cxn modelId="{21E9F965-7CC1-4262-B8D6-538977198881}" type="presOf" srcId="{5B400BC1-47B1-4FA0-B4A6-6C5EB2C6F9FC}" destId="{44653F6F-421E-4BCE-BEC2-1661AABCA0F3}" srcOrd="0" destOrd="0" presId="urn:microsoft.com/office/officeart/2005/8/layout/hProcess11"/>
    <dgm:cxn modelId="{52DD9D4C-3856-4DB7-8C82-AF25FBBC064D}" type="presOf" srcId="{B59230CE-BD48-442A-96A0-0B1B003E25C3}" destId="{44653F6F-421E-4BCE-BEC2-1661AABCA0F3}" srcOrd="0" destOrd="8" presId="urn:microsoft.com/office/officeart/2005/8/layout/hProcess11"/>
    <dgm:cxn modelId="{D631D64C-3623-4D39-92F8-265583F4B75C}" type="presOf" srcId="{6E02DA5F-055D-471D-B786-7C936E9A52A4}" destId="{44653F6F-421E-4BCE-BEC2-1661AABCA0F3}" srcOrd="0" destOrd="5" presId="urn:microsoft.com/office/officeart/2005/8/layout/hProcess11"/>
    <dgm:cxn modelId="{63F5DC75-5417-4EF5-9019-FAE6F356A674}" srcId="{5B400BC1-47B1-4FA0-B4A6-6C5EB2C6F9FC}" destId="{26A86D19-7747-40BE-B965-465C9565BA98}" srcOrd="3" destOrd="0" parTransId="{B27D5EAA-C17F-4FA7-BAF7-1EACE8AE2819}" sibTransId="{01DE5AC9-B180-471D-851F-9E4C54696A88}"/>
    <dgm:cxn modelId="{D43C757C-110A-4085-B417-BBD80ED19170}" type="presOf" srcId="{1FB43F6E-DE4E-463F-AB80-4778B75A0BB8}" destId="{44653F6F-421E-4BCE-BEC2-1661AABCA0F3}" srcOrd="0" destOrd="1" presId="urn:microsoft.com/office/officeart/2005/8/layout/hProcess11"/>
    <dgm:cxn modelId="{8DDAAA7F-6ABB-4D63-9F12-DBFF43CBA764}" type="presOf" srcId="{5F7CDB2B-361D-4EA7-89F2-3C7F868551B3}" destId="{44653F6F-421E-4BCE-BEC2-1661AABCA0F3}" srcOrd="0" destOrd="2" presId="urn:microsoft.com/office/officeart/2005/8/layout/hProcess11"/>
    <dgm:cxn modelId="{AA9FA88B-A494-4E85-8E0B-41D9C7DBCF4C}" srcId="{48C445AE-B661-40BB-AE65-BDD6328CE910}" destId="{7B68D10E-73A6-4641-998C-43CB5134C56A}" srcOrd="1" destOrd="0" parTransId="{9A31D1F9-E907-4B35-880F-165CF615B0E4}" sibTransId="{C9058869-65FC-4079-A985-A2E32DD5168C}"/>
    <dgm:cxn modelId="{0B436790-3239-4D38-A334-941DC37AD9ED}" srcId="{48C445AE-B661-40BB-AE65-BDD6328CE910}" destId="{274F9086-78FC-45AC-A88A-617346D7C3E7}" srcOrd="0" destOrd="0" parTransId="{B702E85C-EA16-40A2-BA72-9F0F12531A10}" sibTransId="{038FD4E8-69F9-49D0-BF25-F6B7F64C532B}"/>
    <dgm:cxn modelId="{116EC4A8-7261-4B04-B144-C8B3A8F2BD31}" type="presOf" srcId="{A65E77CD-5E79-4192-82AF-B8BE55556A28}" destId="{FB5146C5-C78E-4145-8140-A3EBC8AFD31B}" srcOrd="0" destOrd="6" presId="urn:microsoft.com/office/officeart/2005/8/layout/hProcess11"/>
    <dgm:cxn modelId="{F1AF2AA9-387E-4E42-9733-539DEC1E705B}" type="presOf" srcId="{26A86D19-7747-40BE-B965-465C9565BA98}" destId="{44653F6F-421E-4BCE-BEC2-1661AABCA0F3}" srcOrd="0" destOrd="4" presId="urn:microsoft.com/office/officeart/2005/8/layout/hProcess11"/>
    <dgm:cxn modelId="{7EDE81AA-A287-43AA-947D-6B2F9DAFD414}" type="presOf" srcId="{ADD2663F-95CC-40FF-B406-209FC5C8C9EA}" destId="{FB5146C5-C78E-4145-8140-A3EBC8AFD31B}" srcOrd="0" destOrd="4" presId="urn:microsoft.com/office/officeart/2005/8/layout/hProcess11"/>
    <dgm:cxn modelId="{031C20B8-A857-44B6-A8A7-A08019337A3D}" srcId="{48C445AE-B661-40BB-AE65-BDD6328CE910}" destId="{89DDF37E-7553-4CC7-8CF5-7F37804FABB1}" srcOrd="6" destOrd="0" parTransId="{326DEE72-8EC9-462C-92E8-7E5CEA63B6DF}" sibTransId="{BB1C8A3D-0619-4610-911A-71D20718862E}"/>
    <dgm:cxn modelId="{E3D36BBD-1C16-47B7-99E7-B9A314CB23BA}" type="presOf" srcId="{3D30D7E3-DB3B-466A-92E7-FC10D1D89253}" destId="{C371F26C-193A-491C-AEDC-DB3B25494C02}" srcOrd="0" destOrd="0" presId="urn:microsoft.com/office/officeart/2005/8/layout/hProcess11"/>
    <dgm:cxn modelId="{A0B5C9BD-1E6E-455C-AB25-7985C5AC70B4}" srcId="{48C445AE-B661-40BB-AE65-BDD6328CE910}" destId="{E7B875B3-E0E1-4662-988B-20AE031BFD2C}" srcOrd="2" destOrd="0" parTransId="{D5AE605D-728D-4BCE-B2E3-1FF8BD95FEE0}" sibTransId="{274516BE-22A7-4487-9FD1-3D53833077AF}"/>
    <dgm:cxn modelId="{903BA5C3-2E14-41FE-B50F-0E7639BDB296}" type="presOf" srcId="{274F9086-78FC-45AC-A88A-617346D7C3E7}" destId="{FB5146C5-C78E-4145-8140-A3EBC8AFD31B}" srcOrd="0" destOrd="1" presId="urn:microsoft.com/office/officeart/2005/8/layout/hProcess11"/>
    <dgm:cxn modelId="{CF2F6DCB-1602-4DFF-8626-B5F3D0EF5044}" srcId="{5B400BC1-47B1-4FA0-B4A6-6C5EB2C6F9FC}" destId="{B59230CE-BD48-442A-96A0-0B1B003E25C3}" srcOrd="7" destOrd="0" parTransId="{14D4425F-E777-49F5-B669-D3D68ED57330}" sibTransId="{E220FC74-C79A-4696-BEB5-D314E254500D}"/>
    <dgm:cxn modelId="{ADBE97CB-BDB3-4B76-B518-6EAB5EE6BD62}" type="presOf" srcId="{B1D3A8D1-6F94-48D1-A2AC-4CE92E3ED583}" destId="{44653F6F-421E-4BCE-BEC2-1661AABCA0F3}" srcOrd="0" destOrd="3" presId="urn:microsoft.com/office/officeart/2005/8/layout/hProcess11"/>
    <dgm:cxn modelId="{F6F1F6CE-9D96-415D-8C55-6262B7D2B01A}" type="presOf" srcId="{89DDF37E-7553-4CC7-8CF5-7F37804FABB1}" destId="{FB5146C5-C78E-4145-8140-A3EBC8AFD31B}" srcOrd="0" destOrd="7" presId="urn:microsoft.com/office/officeart/2005/8/layout/hProcess11"/>
    <dgm:cxn modelId="{3A5AA7D2-79FF-4541-83A2-2685B05D9FF8}" srcId="{48C445AE-B661-40BB-AE65-BDD6328CE910}" destId="{4EAF7757-69DC-4776-AF0C-05CD326C4607}" srcOrd="4" destOrd="0" parTransId="{2A327E02-3AE1-4970-A7C9-F984D8A8288B}" sibTransId="{976D9C45-BEBA-42C2-B339-D564275B0D58}"/>
    <dgm:cxn modelId="{CCDDE2D9-0901-4EEC-8E56-D5E903CC52FC}" srcId="{48C445AE-B661-40BB-AE65-BDD6328CE910}" destId="{ADD2663F-95CC-40FF-B406-209FC5C8C9EA}" srcOrd="3" destOrd="0" parTransId="{5ED1F7B5-0F8E-4C09-B5E2-A7FCF34C3892}" sibTransId="{4CE54BC8-ADF9-4B34-90C4-5332DAC23BE9}"/>
    <dgm:cxn modelId="{6B7C16DD-0237-4920-81A1-F6C952E6638F}" srcId="{5B400BC1-47B1-4FA0-B4A6-6C5EB2C6F9FC}" destId="{E85F8B75-8472-4759-A8B3-B32A49133E3B}" srcOrd="5" destOrd="0" parTransId="{FF286407-217D-4F57-B8C5-9FE4B24E53FD}" sibTransId="{04F6F452-0A45-487F-A022-EE5FE3B0577C}"/>
    <dgm:cxn modelId="{2A343DDE-2B52-4A66-A177-5A3BF10C9A97}" type="presOf" srcId="{4EAF7757-69DC-4776-AF0C-05CD326C4607}" destId="{FB5146C5-C78E-4145-8140-A3EBC8AFD31B}" srcOrd="0" destOrd="5" presId="urn:microsoft.com/office/officeart/2005/8/layout/hProcess11"/>
    <dgm:cxn modelId="{E36302DF-E88A-47B6-9915-68451A4A79E7}" type="presOf" srcId="{119FD7C1-2FA5-4398-BBB7-B337965F0538}" destId="{44653F6F-421E-4BCE-BEC2-1661AABCA0F3}" srcOrd="0" destOrd="7" presId="urn:microsoft.com/office/officeart/2005/8/layout/hProcess11"/>
    <dgm:cxn modelId="{2CA4DCEB-CCEF-45F4-A8AF-8BCC6CD1DCAE}" type="presOf" srcId="{7B68D10E-73A6-4641-998C-43CB5134C56A}" destId="{FB5146C5-C78E-4145-8140-A3EBC8AFD31B}" srcOrd="0" destOrd="2" presId="urn:microsoft.com/office/officeart/2005/8/layout/hProcess11"/>
    <dgm:cxn modelId="{B91AEF71-7AD2-4987-8B0C-9FEBFA13AB05}" type="presParOf" srcId="{C371F26C-193A-491C-AEDC-DB3B25494C02}" destId="{A38714CB-0DD6-4521-A00C-9C4AAD0136DC}" srcOrd="0" destOrd="0" presId="urn:microsoft.com/office/officeart/2005/8/layout/hProcess11"/>
    <dgm:cxn modelId="{A94BACC0-6958-44C0-8ED6-143E4EB0E4FB}" type="presParOf" srcId="{C371F26C-193A-491C-AEDC-DB3B25494C02}" destId="{FAA04B46-6F96-4F6B-901C-F11CFF38A046}" srcOrd="1" destOrd="0" presId="urn:microsoft.com/office/officeart/2005/8/layout/hProcess11"/>
    <dgm:cxn modelId="{0DCC0E8F-062B-4906-A9BA-48EBF13C017D}" type="presParOf" srcId="{FAA04B46-6F96-4F6B-901C-F11CFF38A046}" destId="{7404AD31-4289-44EA-85E5-BF2D9C9CD2C6}" srcOrd="0" destOrd="0" presId="urn:microsoft.com/office/officeart/2005/8/layout/hProcess11"/>
    <dgm:cxn modelId="{6AE0D11A-0275-4AA0-A475-5DD71DE777B8}" type="presParOf" srcId="{7404AD31-4289-44EA-85E5-BF2D9C9CD2C6}" destId="{FB5146C5-C78E-4145-8140-A3EBC8AFD31B}" srcOrd="0" destOrd="0" presId="urn:microsoft.com/office/officeart/2005/8/layout/hProcess11"/>
    <dgm:cxn modelId="{7A14C875-0600-4115-B15D-B6DC44577E4A}" type="presParOf" srcId="{7404AD31-4289-44EA-85E5-BF2D9C9CD2C6}" destId="{E9D9BA4B-2961-454B-9F15-3544113F8693}" srcOrd="1" destOrd="0" presId="urn:microsoft.com/office/officeart/2005/8/layout/hProcess11"/>
    <dgm:cxn modelId="{50DD1B15-E96C-4FDD-833B-AFD9C63DA776}" type="presParOf" srcId="{7404AD31-4289-44EA-85E5-BF2D9C9CD2C6}" destId="{5890DADE-62C4-4606-B074-4C1F6B9FA883}" srcOrd="2" destOrd="0" presId="urn:microsoft.com/office/officeart/2005/8/layout/hProcess11"/>
    <dgm:cxn modelId="{DD9F1953-13AD-4BDC-9530-4D52900A58E4}" type="presParOf" srcId="{FAA04B46-6F96-4F6B-901C-F11CFF38A046}" destId="{B97F8F92-5E32-48D7-B57A-295E0BA8F6EB}" srcOrd="1" destOrd="0" presId="urn:microsoft.com/office/officeart/2005/8/layout/hProcess11"/>
    <dgm:cxn modelId="{775FA3AF-5AC9-4AC5-9BB7-B9AC7B415301}" type="presParOf" srcId="{FAA04B46-6F96-4F6B-901C-F11CFF38A046}" destId="{D7B1BAFC-C788-431B-B2D7-C5F3CC5E31AC}" srcOrd="2" destOrd="0" presId="urn:microsoft.com/office/officeart/2005/8/layout/hProcess11"/>
    <dgm:cxn modelId="{2EB214DC-93E8-468E-81F5-A02F686A1FB4}" type="presParOf" srcId="{D7B1BAFC-C788-431B-B2D7-C5F3CC5E31AC}" destId="{44653F6F-421E-4BCE-BEC2-1661AABCA0F3}" srcOrd="0" destOrd="0" presId="urn:microsoft.com/office/officeart/2005/8/layout/hProcess11"/>
    <dgm:cxn modelId="{5E7DAC7F-EC86-4DB3-86B2-7522E81E5A0C}" type="presParOf" srcId="{D7B1BAFC-C788-431B-B2D7-C5F3CC5E31AC}" destId="{27362368-9E2D-4419-8D2E-D15DABF3571E}" srcOrd="1" destOrd="0" presId="urn:microsoft.com/office/officeart/2005/8/layout/hProcess11"/>
    <dgm:cxn modelId="{1E1CD276-D445-4B58-9BC9-32901DF3A9B6}" type="presParOf" srcId="{D7B1BAFC-C788-431B-B2D7-C5F3CC5E31AC}" destId="{65323930-DE65-48C0-AAF8-306FBA1E18F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EF9027-39B2-436D-A295-D257AE1C410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43FFDB8-D45B-4DA6-B27B-16028184ED53}">
      <dgm:prSet custT="1"/>
      <dgm:spPr/>
      <dgm:t>
        <a:bodyPr/>
        <a:lstStyle/>
        <a:p>
          <a:r>
            <a:rPr lang="fr-FR" sz="2000" b="1" dirty="0"/>
            <a:t>Entrainement Jeunes</a:t>
          </a:r>
        </a:p>
        <a:p>
          <a:r>
            <a:rPr lang="fr-FR" sz="2000" b="1" dirty="0"/>
            <a:t>Encadré</a:t>
          </a:r>
          <a:endParaRPr lang="fr-FR" sz="2000" dirty="0"/>
        </a:p>
      </dgm:t>
    </dgm:pt>
    <dgm:pt modelId="{F3FB7E1B-C685-4E12-87DD-C900EE05853E}" type="parTrans" cxnId="{5E12F802-7DA8-4F2D-BC82-42BD9EA95DCC}">
      <dgm:prSet/>
      <dgm:spPr/>
      <dgm:t>
        <a:bodyPr/>
        <a:lstStyle/>
        <a:p>
          <a:endParaRPr lang="fr-FR"/>
        </a:p>
      </dgm:t>
    </dgm:pt>
    <dgm:pt modelId="{263A833A-CE01-4252-92B2-BEB2DD88E125}" type="sibTrans" cxnId="{5E12F802-7DA8-4F2D-BC82-42BD9EA95DCC}">
      <dgm:prSet/>
      <dgm:spPr/>
      <dgm:t>
        <a:bodyPr/>
        <a:lstStyle/>
        <a:p>
          <a:endParaRPr lang="fr-FR"/>
        </a:p>
      </dgm:t>
    </dgm:pt>
    <dgm:pt modelId="{57898B66-53EF-4F5A-81C5-56EA6CFCFD31}">
      <dgm:prSet/>
      <dgm:spPr/>
      <dgm:t>
        <a:bodyPr/>
        <a:lstStyle/>
        <a:p>
          <a:r>
            <a:rPr lang="fr-FR" sz="2500" b="1" dirty="0"/>
            <a:t>Poursuite des entrainements Jeunes</a:t>
          </a:r>
        </a:p>
      </dgm:t>
    </dgm:pt>
    <dgm:pt modelId="{60AC270E-6B41-4D1E-AFBF-075C0EBF628F}" type="parTrans" cxnId="{71BD5F9E-97BF-4175-9E4B-840AD24AB264}">
      <dgm:prSet/>
      <dgm:spPr/>
      <dgm:t>
        <a:bodyPr/>
        <a:lstStyle/>
        <a:p>
          <a:endParaRPr lang="fr-FR"/>
        </a:p>
      </dgm:t>
    </dgm:pt>
    <dgm:pt modelId="{165A1910-11FF-4A43-AFE0-64843B6A91BB}" type="sibTrans" cxnId="{71BD5F9E-97BF-4175-9E4B-840AD24AB264}">
      <dgm:prSet/>
      <dgm:spPr/>
      <dgm:t>
        <a:bodyPr/>
        <a:lstStyle/>
        <a:p>
          <a:endParaRPr lang="fr-FR"/>
        </a:p>
      </dgm:t>
    </dgm:pt>
    <dgm:pt modelId="{B5E22810-CCE7-479A-9D71-54BE3AE907F9}">
      <dgm:prSet custT="1"/>
      <dgm:spPr/>
      <dgm:t>
        <a:bodyPr/>
        <a:lstStyle/>
        <a:p>
          <a:r>
            <a:rPr lang="fr-FR" sz="1600" dirty="0"/>
            <a:t>Créneau Mercredi de 14h00 à 15h45</a:t>
          </a:r>
        </a:p>
      </dgm:t>
    </dgm:pt>
    <dgm:pt modelId="{942DE380-2805-4184-9146-BC168DBEBBB2}" type="parTrans" cxnId="{049BBE2D-A179-450B-A64B-5ED94FBB4E49}">
      <dgm:prSet/>
      <dgm:spPr/>
      <dgm:t>
        <a:bodyPr/>
        <a:lstStyle/>
        <a:p>
          <a:endParaRPr lang="fr-FR"/>
        </a:p>
      </dgm:t>
    </dgm:pt>
    <dgm:pt modelId="{F0C6C1EA-DC4F-4F07-B6D6-A9549090A134}" type="sibTrans" cxnId="{049BBE2D-A179-450B-A64B-5ED94FBB4E49}">
      <dgm:prSet/>
      <dgm:spPr/>
      <dgm:t>
        <a:bodyPr/>
        <a:lstStyle/>
        <a:p>
          <a:endParaRPr lang="fr-FR"/>
        </a:p>
      </dgm:t>
    </dgm:pt>
    <dgm:pt modelId="{321380C4-54F3-4B4A-B962-1D096F4AEA5B}">
      <dgm:prSet custT="1"/>
      <dgm:spPr/>
      <dgm:t>
        <a:bodyPr/>
        <a:lstStyle/>
        <a:p>
          <a:r>
            <a:rPr lang="fr-FR" sz="1600" dirty="0"/>
            <a:t>Créneau Samedi de 10h00 à 12h00</a:t>
          </a:r>
        </a:p>
      </dgm:t>
    </dgm:pt>
    <dgm:pt modelId="{A02CD574-5411-41BC-9EC5-8526964FB2C3}" type="parTrans" cxnId="{6021BC87-AA51-44BA-8633-2A256FBFA24E}">
      <dgm:prSet/>
      <dgm:spPr/>
      <dgm:t>
        <a:bodyPr/>
        <a:lstStyle/>
        <a:p>
          <a:endParaRPr lang="fr-FR"/>
        </a:p>
      </dgm:t>
    </dgm:pt>
    <dgm:pt modelId="{043EDA6B-6A3A-43B2-8A37-30E8570DE088}" type="sibTrans" cxnId="{6021BC87-AA51-44BA-8633-2A256FBFA24E}">
      <dgm:prSet/>
      <dgm:spPr/>
      <dgm:t>
        <a:bodyPr/>
        <a:lstStyle/>
        <a:p>
          <a:endParaRPr lang="fr-FR"/>
        </a:p>
      </dgm:t>
    </dgm:pt>
    <dgm:pt modelId="{9467994F-8A73-408B-9D8D-AE8898B0865A}">
      <dgm:prSet custT="1"/>
      <dgm:spPr/>
      <dgm:t>
        <a:bodyPr/>
        <a:lstStyle/>
        <a:p>
          <a:r>
            <a:rPr lang="fr-FR" sz="2000" b="1"/>
            <a:t>Entrainement Adultes</a:t>
          </a:r>
          <a:endParaRPr lang="fr-FR" sz="2000"/>
        </a:p>
      </dgm:t>
    </dgm:pt>
    <dgm:pt modelId="{CCEEB0EA-B329-4BC3-8917-BA839E8761B2}" type="parTrans" cxnId="{2E12787D-D878-4D7E-BD25-5EAADD02320C}">
      <dgm:prSet/>
      <dgm:spPr/>
      <dgm:t>
        <a:bodyPr/>
        <a:lstStyle/>
        <a:p>
          <a:endParaRPr lang="fr-FR"/>
        </a:p>
      </dgm:t>
    </dgm:pt>
    <dgm:pt modelId="{993E9368-7B11-47F2-9110-555A8F87C925}" type="sibTrans" cxnId="{2E12787D-D878-4D7E-BD25-5EAADD02320C}">
      <dgm:prSet/>
      <dgm:spPr/>
      <dgm:t>
        <a:bodyPr/>
        <a:lstStyle/>
        <a:p>
          <a:endParaRPr lang="fr-FR"/>
        </a:p>
      </dgm:t>
    </dgm:pt>
    <dgm:pt modelId="{3D268E60-2D8C-411A-9E2C-6E5D3A3F22CC}">
      <dgm:prSet/>
      <dgm:spPr/>
      <dgm:t>
        <a:bodyPr/>
        <a:lstStyle/>
        <a:p>
          <a:r>
            <a:rPr lang="fr-FR" sz="2200" b="1" dirty="0"/>
            <a:t>Jeu libre</a:t>
          </a:r>
        </a:p>
      </dgm:t>
    </dgm:pt>
    <dgm:pt modelId="{B74FA8BD-2153-49BD-812D-5D7204CA0DCB}" type="parTrans" cxnId="{8AA9BD27-6537-45A4-929D-F6A62E93F237}">
      <dgm:prSet/>
      <dgm:spPr/>
      <dgm:t>
        <a:bodyPr/>
        <a:lstStyle/>
        <a:p>
          <a:endParaRPr lang="fr-FR"/>
        </a:p>
      </dgm:t>
    </dgm:pt>
    <dgm:pt modelId="{D78E8C96-EE40-4CBB-B7F1-AEF2689695C6}" type="sibTrans" cxnId="{8AA9BD27-6537-45A4-929D-F6A62E93F237}">
      <dgm:prSet/>
      <dgm:spPr/>
      <dgm:t>
        <a:bodyPr/>
        <a:lstStyle/>
        <a:p>
          <a:endParaRPr lang="fr-FR"/>
        </a:p>
      </dgm:t>
    </dgm:pt>
    <dgm:pt modelId="{4FC0B0CC-2956-469F-ADF6-96E4203CAD5A}">
      <dgm:prSet custT="1"/>
      <dgm:spPr/>
      <dgm:t>
        <a:bodyPr/>
        <a:lstStyle/>
        <a:p>
          <a:r>
            <a:rPr lang="fr-FR" sz="1600" dirty="0"/>
            <a:t>Créneau Lundi de 15h00 à 17h00 – Ping Santé</a:t>
          </a:r>
        </a:p>
      </dgm:t>
    </dgm:pt>
    <dgm:pt modelId="{7F31FD1F-DE2D-4611-8F80-D58F468E2882}" type="parTrans" cxnId="{85715B65-AFEF-4CA8-BB1F-6C10B0530AFA}">
      <dgm:prSet/>
      <dgm:spPr/>
      <dgm:t>
        <a:bodyPr/>
        <a:lstStyle/>
        <a:p>
          <a:endParaRPr lang="fr-FR"/>
        </a:p>
      </dgm:t>
    </dgm:pt>
    <dgm:pt modelId="{AB3B6CFF-76F8-4032-82BE-1FD999E45932}" type="sibTrans" cxnId="{85715B65-AFEF-4CA8-BB1F-6C10B0530AFA}">
      <dgm:prSet/>
      <dgm:spPr/>
      <dgm:t>
        <a:bodyPr/>
        <a:lstStyle/>
        <a:p>
          <a:endParaRPr lang="fr-FR"/>
        </a:p>
      </dgm:t>
    </dgm:pt>
    <dgm:pt modelId="{9CA799FD-54F9-4CCA-B995-8A52BA6FD07A}">
      <dgm:prSet custT="1"/>
      <dgm:spPr/>
      <dgm:t>
        <a:bodyPr/>
        <a:lstStyle/>
        <a:p>
          <a:r>
            <a:rPr lang="fr-FR" sz="1600" dirty="0"/>
            <a:t>Créneau Mardi de 20h30 à 23h00</a:t>
          </a:r>
        </a:p>
      </dgm:t>
    </dgm:pt>
    <dgm:pt modelId="{F5BDEEEF-5F00-4EDE-9BE7-B21C9240CE5B}" type="parTrans" cxnId="{A912433B-039E-4EFF-9DF9-326F035C65FB}">
      <dgm:prSet/>
      <dgm:spPr/>
      <dgm:t>
        <a:bodyPr/>
        <a:lstStyle/>
        <a:p>
          <a:endParaRPr lang="fr-FR"/>
        </a:p>
      </dgm:t>
    </dgm:pt>
    <dgm:pt modelId="{44C876CC-0665-4FE9-A8DC-62E29B1FC18F}" type="sibTrans" cxnId="{A912433B-039E-4EFF-9DF9-326F035C65FB}">
      <dgm:prSet/>
      <dgm:spPr/>
      <dgm:t>
        <a:bodyPr/>
        <a:lstStyle/>
        <a:p>
          <a:endParaRPr lang="fr-FR"/>
        </a:p>
      </dgm:t>
    </dgm:pt>
    <dgm:pt modelId="{B885B729-B696-4FBD-8F8C-32291FE6C87C}">
      <dgm:prSet custT="1"/>
      <dgm:spPr/>
      <dgm:t>
        <a:bodyPr/>
        <a:lstStyle/>
        <a:p>
          <a:r>
            <a:rPr lang="fr-FR" sz="1600" b="1" dirty="0"/>
            <a:t>Créneau Mercredi de 17h45 à 19h30 – Dirigé</a:t>
          </a:r>
          <a:r>
            <a:rPr lang="fr-FR" sz="1600" dirty="0"/>
            <a:t> </a:t>
          </a:r>
        </a:p>
      </dgm:t>
    </dgm:pt>
    <dgm:pt modelId="{37379F03-9EED-4357-B461-A239DBD066DD}" type="parTrans" cxnId="{9EB2996D-8F35-4A12-8DCC-CD90BBE64E4C}">
      <dgm:prSet/>
      <dgm:spPr/>
      <dgm:t>
        <a:bodyPr/>
        <a:lstStyle/>
        <a:p>
          <a:endParaRPr lang="fr-FR"/>
        </a:p>
      </dgm:t>
    </dgm:pt>
    <dgm:pt modelId="{06CB5F9A-091F-40AD-89AD-B5C25280A2DB}" type="sibTrans" cxnId="{9EB2996D-8F35-4A12-8DCC-CD90BBE64E4C}">
      <dgm:prSet/>
      <dgm:spPr/>
      <dgm:t>
        <a:bodyPr/>
        <a:lstStyle/>
        <a:p>
          <a:endParaRPr lang="fr-FR"/>
        </a:p>
      </dgm:t>
    </dgm:pt>
    <dgm:pt modelId="{AD736D20-1F98-4D60-9DE2-E6CD8EB1F98D}">
      <dgm:prSet custT="1"/>
      <dgm:spPr/>
      <dgm:t>
        <a:bodyPr/>
        <a:lstStyle/>
        <a:p>
          <a:r>
            <a:rPr lang="fr-FR" sz="1600" dirty="0"/>
            <a:t>Créneau Jeudi de 20h30 à 23h00</a:t>
          </a:r>
        </a:p>
      </dgm:t>
    </dgm:pt>
    <dgm:pt modelId="{42432B68-3EC7-4389-A72C-1B36AF027073}" type="parTrans" cxnId="{4ACC9546-507A-419D-86A9-B3EBFA5D35AF}">
      <dgm:prSet/>
      <dgm:spPr/>
      <dgm:t>
        <a:bodyPr/>
        <a:lstStyle/>
        <a:p>
          <a:endParaRPr lang="fr-FR"/>
        </a:p>
      </dgm:t>
    </dgm:pt>
    <dgm:pt modelId="{F5DC3B20-F59A-4464-8B69-D8FBC6B76F62}" type="sibTrans" cxnId="{4ACC9546-507A-419D-86A9-B3EBFA5D35AF}">
      <dgm:prSet/>
      <dgm:spPr/>
      <dgm:t>
        <a:bodyPr/>
        <a:lstStyle/>
        <a:p>
          <a:endParaRPr lang="fr-FR"/>
        </a:p>
      </dgm:t>
    </dgm:pt>
    <dgm:pt modelId="{18B86F53-4CF8-494A-A848-44C86C7B6C49}">
      <dgm:prSet custT="1"/>
      <dgm:spPr/>
      <dgm:t>
        <a:bodyPr/>
        <a:lstStyle/>
        <a:p>
          <a:r>
            <a:rPr lang="fr-FR" sz="1600" dirty="0"/>
            <a:t>Créneau Vendredi de 20h30 à 23h00</a:t>
          </a:r>
        </a:p>
      </dgm:t>
    </dgm:pt>
    <dgm:pt modelId="{D79543EC-FA3A-4DCF-A237-FFE516520C3C}" type="parTrans" cxnId="{F6C743C1-0115-4D88-95BC-796EE54B4E00}">
      <dgm:prSet/>
      <dgm:spPr/>
      <dgm:t>
        <a:bodyPr/>
        <a:lstStyle/>
        <a:p>
          <a:endParaRPr lang="fr-FR"/>
        </a:p>
      </dgm:t>
    </dgm:pt>
    <dgm:pt modelId="{93423774-3E18-46F3-9049-B60B8AA17241}" type="sibTrans" cxnId="{F6C743C1-0115-4D88-95BC-796EE54B4E00}">
      <dgm:prSet/>
      <dgm:spPr/>
      <dgm:t>
        <a:bodyPr/>
        <a:lstStyle/>
        <a:p>
          <a:endParaRPr lang="fr-FR"/>
        </a:p>
      </dgm:t>
    </dgm:pt>
    <dgm:pt modelId="{C834DE45-B06C-4094-BD5C-2FF4D21DBA87}">
      <dgm:prSet custT="1"/>
      <dgm:spPr/>
      <dgm:t>
        <a:bodyPr/>
        <a:lstStyle/>
        <a:p>
          <a:r>
            <a:rPr lang="fr-FR" sz="1600" dirty="0"/>
            <a:t>Créneau Mercredi de 15h45 à 17h45</a:t>
          </a:r>
        </a:p>
      </dgm:t>
    </dgm:pt>
    <dgm:pt modelId="{2EAE8C41-9403-4659-A765-232F72EFA001}" type="parTrans" cxnId="{E67C5F63-ECE6-45AF-98BA-9C7C0D8C5142}">
      <dgm:prSet/>
      <dgm:spPr/>
      <dgm:t>
        <a:bodyPr/>
        <a:lstStyle/>
        <a:p>
          <a:endParaRPr lang="en-US"/>
        </a:p>
      </dgm:t>
    </dgm:pt>
    <dgm:pt modelId="{A47E5C21-4F43-486F-9F43-2B56148B1B6D}" type="sibTrans" cxnId="{E67C5F63-ECE6-45AF-98BA-9C7C0D8C5142}">
      <dgm:prSet/>
      <dgm:spPr/>
      <dgm:t>
        <a:bodyPr/>
        <a:lstStyle/>
        <a:p>
          <a:endParaRPr lang="en-US"/>
        </a:p>
      </dgm:t>
    </dgm:pt>
    <dgm:pt modelId="{1C4E5E0F-78AD-4D9D-A39B-87F98A9346F8}">
      <dgm:prSet custT="1"/>
      <dgm:spPr/>
      <dgm:t>
        <a:bodyPr/>
        <a:lstStyle/>
        <a:p>
          <a:r>
            <a:rPr lang="fr-FR" sz="1600" b="1" dirty="0"/>
            <a:t>Créneau Mercredi de 17h45 à 19h30 – Dirigé </a:t>
          </a:r>
        </a:p>
      </dgm:t>
    </dgm:pt>
    <dgm:pt modelId="{1FB41BD2-4604-443A-AB93-17BA6CCEE047}" type="parTrans" cxnId="{E56F22DB-5157-4E6F-8529-A402C8593C80}">
      <dgm:prSet/>
      <dgm:spPr/>
      <dgm:t>
        <a:bodyPr/>
        <a:lstStyle/>
        <a:p>
          <a:endParaRPr lang="en-US"/>
        </a:p>
      </dgm:t>
    </dgm:pt>
    <dgm:pt modelId="{95D6D099-4E71-4F44-944E-E4804CADD2EB}" type="sibTrans" cxnId="{E56F22DB-5157-4E6F-8529-A402C8593C80}">
      <dgm:prSet/>
      <dgm:spPr/>
      <dgm:t>
        <a:bodyPr/>
        <a:lstStyle/>
        <a:p>
          <a:endParaRPr lang="en-US"/>
        </a:p>
      </dgm:t>
    </dgm:pt>
    <dgm:pt modelId="{488D185E-A2A4-46A1-9570-1D19AE2A041D}">
      <dgm:prSet custT="1"/>
      <dgm:spPr/>
      <dgm:t>
        <a:bodyPr/>
        <a:lstStyle/>
        <a:p>
          <a:r>
            <a:rPr lang="fr-FR" sz="1600" dirty="0"/>
            <a:t>Créneau Vendredi de 17h45 à 19h30 quand pas match</a:t>
          </a:r>
        </a:p>
      </dgm:t>
    </dgm:pt>
    <dgm:pt modelId="{B8860984-F2A5-4796-8539-E5D707051023}" type="parTrans" cxnId="{5F8544FF-A5DE-4F33-B8F4-F723B7DC5759}">
      <dgm:prSet/>
      <dgm:spPr/>
      <dgm:t>
        <a:bodyPr/>
        <a:lstStyle/>
        <a:p>
          <a:endParaRPr lang="en-US"/>
        </a:p>
      </dgm:t>
    </dgm:pt>
    <dgm:pt modelId="{1D9CF689-7CFB-495E-969D-DB5A680875E0}" type="sibTrans" cxnId="{5F8544FF-A5DE-4F33-B8F4-F723B7DC5759}">
      <dgm:prSet/>
      <dgm:spPr/>
      <dgm:t>
        <a:bodyPr/>
        <a:lstStyle/>
        <a:p>
          <a:endParaRPr lang="en-US"/>
        </a:p>
      </dgm:t>
    </dgm:pt>
    <dgm:pt modelId="{8D92EB21-D143-4BFE-B647-A734EF36DAAB}">
      <dgm:prSet custT="1"/>
      <dgm:spPr/>
      <dgm:t>
        <a:bodyPr/>
        <a:lstStyle/>
        <a:p>
          <a:r>
            <a:rPr lang="fr-FR" sz="1600" b="1" dirty="0"/>
            <a:t>Possibilité Créneau Dimanche de 10h00 à 11h30 (A définir)</a:t>
          </a:r>
        </a:p>
      </dgm:t>
    </dgm:pt>
    <dgm:pt modelId="{2FDE4684-23DD-4FAE-9740-84B271E08EEE}" type="parTrans" cxnId="{00FFD5A4-3FC2-4BD3-9B08-946174209FA2}">
      <dgm:prSet/>
      <dgm:spPr/>
      <dgm:t>
        <a:bodyPr/>
        <a:lstStyle/>
        <a:p>
          <a:endParaRPr lang="en-US"/>
        </a:p>
      </dgm:t>
    </dgm:pt>
    <dgm:pt modelId="{9AB1DBEF-E586-4D5F-8235-7AF4B57F66B1}" type="sibTrans" cxnId="{00FFD5A4-3FC2-4BD3-9B08-946174209FA2}">
      <dgm:prSet/>
      <dgm:spPr/>
      <dgm:t>
        <a:bodyPr/>
        <a:lstStyle/>
        <a:p>
          <a:endParaRPr lang="en-US"/>
        </a:p>
      </dgm:t>
    </dgm:pt>
    <dgm:pt modelId="{51F1D523-7570-4134-8421-2E597B4CF45B}" type="pres">
      <dgm:prSet presAssocID="{21EF9027-39B2-436D-A295-D257AE1C4108}" presName="Name0" presStyleCnt="0">
        <dgm:presLayoutVars>
          <dgm:dir/>
          <dgm:animLvl val="lvl"/>
          <dgm:resizeHandles val="exact"/>
        </dgm:presLayoutVars>
      </dgm:prSet>
      <dgm:spPr/>
    </dgm:pt>
    <dgm:pt modelId="{A78D6D20-0892-4D69-8E8B-F92DB3985AE5}" type="pres">
      <dgm:prSet presAssocID="{843FFDB8-D45B-4DA6-B27B-16028184ED53}" presName="linNode" presStyleCnt="0"/>
      <dgm:spPr/>
    </dgm:pt>
    <dgm:pt modelId="{1A60B143-C747-43D8-8D5E-1588CE21B95E}" type="pres">
      <dgm:prSet presAssocID="{843FFDB8-D45B-4DA6-B27B-16028184ED53}" presName="parentText" presStyleLbl="node1" presStyleIdx="0" presStyleCnt="2" custScaleY="59767">
        <dgm:presLayoutVars>
          <dgm:chMax val="1"/>
          <dgm:bulletEnabled val="1"/>
        </dgm:presLayoutVars>
      </dgm:prSet>
      <dgm:spPr/>
    </dgm:pt>
    <dgm:pt modelId="{B0941233-0BE4-4B61-AAE7-5A41BCA787C6}" type="pres">
      <dgm:prSet presAssocID="{843FFDB8-D45B-4DA6-B27B-16028184ED53}" presName="descendantText" presStyleLbl="alignAccFollowNode1" presStyleIdx="0" presStyleCnt="2" custScaleY="59767">
        <dgm:presLayoutVars>
          <dgm:bulletEnabled val="1"/>
        </dgm:presLayoutVars>
      </dgm:prSet>
      <dgm:spPr/>
    </dgm:pt>
    <dgm:pt modelId="{06A44CAA-51E4-419F-8478-A6095521B361}" type="pres">
      <dgm:prSet presAssocID="{263A833A-CE01-4252-92B2-BEB2DD88E125}" presName="sp" presStyleCnt="0"/>
      <dgm:spPr/>
    </dgm:pt>
    <dgm:pt modelId="{C0E1FB65-4534-451A-BCB6-85DE52953701}" type="pres">
      <dgm:prSet presAssocID="{9467994F-8A73-408B-9D8D-AE8898B0865A}" presName="linNode" presStyleCnt="0"/>
      <dgm:spPr/>
    </dgm:pt>
    <dgm:pt modelId="{B2CA30F4-F69C-4FE1-8467-6840272238DC}" type="pres">
      <dgm:prSet presAssocID="{9467994F-8A73-408B-9D8D-AE8898B0865A}" presName="parentText" presStyleLbl="node1" presStyleIdx="1" presStyleCnt="2" custScaleY="65107">
        <dgm:presLayoutVars>
          <dgm:chMax val="1"/>
          <dgm:bulletEnabled val="1"/>
        </dgm:presLayoutVars>
      </dgm:prSet>
      <dgm:spPr/>
    </dgm:pt>
    <dgm:pt modelId="{F14DD958-C12A-4797-9558-361309200F75}" type="pres">
      <dgm:prSet presAssocID="{9467994F-8A73-408B-9D8D-AE8898B0865A}" presName="descendantText" presStyleLbl="alignAccFollowNode1" presStyleIdx="1" presStyleCnt="2" custScaleY="58253">
        <dgm:presLayoutVars>
          <dgm:bulletEnabled val="1"/>
        </dgm:presLayoutVars>
      </dgm:prSet>
      <dgm:spPr/>
    </dgm:pt>
  </dgm:ptLst>
  <dgm:cxnLst>
    <dgm:cxn modelId="{5E12F802-7DA8-4F2D-BC82-42BD9EA95DCC}" srcId="{21EF9027-39B2-436D-A295-D257AE1C4108}" destId="{843FFDB8-D45B-4DA6-B27B-16028184ED53}" srcOrd="0" destOrd="0" parTransId="{F3FB7E1B-C685-4E12-87DD-C900EE05853E}" sibTransId="{263A833A-CE01-4252-92B2-BEB2DD88E125}"/>
    <dgm:cxn modelId="{A4A9D40A-6CFB-4127-8FA9-004BA0F5D6BF}" type="presOf" srcId="{57898B66-53EF-4F5A-81C5-56EA6CFCFD31}" destId="{B0941233-0BE4-4B61-AAE7-5A41BCA787C6}" srcOrd="0" destOrd="0" presId="urn:microsoft.com/office/officeart/2005/8/layout/vList5"/>
    <dgm:cxn modelId="{8B03D314-D00A-473E-9758-9616DF1A8EB3}" type="presOf" srcId="{3D268E60-2D8C-411A-9E2C-6E5D3A3F22CC}" destId="{F14DD958-C12A-4797-9558-361309200F75}" srcOrd="0" destOrd="0" presId="urn:microsoft.com/office/officeart/2005/8/layout/vList5"/>
    <dgm:cxn modelId="{75095F1A-CC80-4670-BD6D-9F4C80F3142A}" type="presOf" srcId="{B5E22810-CCE7-479A-9D71-54BE3AE907F9}" destId="{B0941233-0BE4-4B61-AAE7-5A41BCA787C6}" srcOrd="0" destOrd="1" presId="urn:microsoft.com/office/officeart/2005/8/layout/vList5"/>
    <dgm:cxn modelId="{8AA9BD27-6537-45A4-929D-F6A62E93F237}" srcId="{9467994F-8A73-408B-9D8D-AE8898B0865A}" destId="{3D268E60-2D8C-411A-9E2C-6E5D3A3F22CC}" srcOrd="0" destOrd="0" parTransId="{B74FA8BD-2153-49BD-812D-5D7204CA0DCB}" sibTransId="{D78E8C96-EE40-4CBB-B7F1-AEF2689695C6}"/>
    <dgm:cxn modelId="{049BBE2D-A179-450B-A64B-5ED94FBB4E49}" srcId="{57898B66-53EF-4F5A-81C5-56EA6CFCFD31}" destId="{B5E22810-CCE7-479A-9D71-54BE3AE907F9}" srcOrd="0" destOrd="0" parTransId="{942DE380-2805-4184-9146-BC168DBEBBB2}" sibTransId="{F0C6C1EA-DC4F-4F07-B6D6-A9549090A134}"/>
    <dgm:cxn modelId="{1601A72F-6D97-4258-BFC3-19FFCC39BDA8}" type="presOf" srcId="{AD736D20-1F98-4D60-9DE2-E6CD8EB1F98D}" destId="{F14DD958-C12A-4797-9558-361309200F75}" srcOrd="0" destOrd="4" presId="urn:microsoft.com/office/officeart/2005/8/layout/vList5"/>
    <dgm:cxn modelId="{D4F45131-CE93-4772-85A0-452D65188EC6}" type="presOf" srcId="{B885B729-B696-4FBD-8F8C-32291FE6C87C}" destId="{F14DD958-C12A-4797-9558-361309200F75}" srcOrd="0" destOrd="3" presId="urn:microsoft.com/office/officeart/2005/8/layout/vList5"/>
    <dgm:cxn modelId="{A912433B-039E-4EFF-9DF9-326F035C65FB}" srcId="{3D268E60-2D8C-411A-9E2C-6E5D3A3F22CC}" destId="{9CA799FD-54F9-4CCA-B995-8A52BA6FD07A}" srcOrd="1" destOrd="0" parTransId="{F5BDEEEF-5F00-4EDE-9BE7-B21C9240CE5B}" sibTransId="{44C876CC-0665-4FE9-A8DC-62E29B1FC18F}"/>
    <dgm:cxn modelId="{9CA6943D-7B6E-4B2E-98BC-3F2280ADE0D4}" type="presOf" srcId="{9CA799FD-54F9-4CCA-B995-8A52BA6FD07A}" destId="{F14DD958-C12A-4797-9558-361309200F75}" srcOrd="0" destOrd="2" presId="urn:microsoft.com/office/officeart/2005/8/layout/vList5"/>
    <dgm:cxn modelId="{E67C5F63-ECE6-45AF-98BA-9C7C0D8C5142}" srcId="{57898B66-53EF-4F5A-81C5-56EA6CFCFD31}" destId="{C834DE45-B06C-4094-BD5C-2FF4D21DBA87}" srcOrd="1" destOrd="0" parTransId="{2EAE8C41-9403-4659-A765-232F72EFA001}" sibTransId="{A47E5C21-4F43-486F-9F43-2B56148B1B6D}"/>
    <dgm:cxn modelId="{85715B65-AFEF-4CA8-BB1F-6C10B0530AFA}" srcId="{3D268E60-2D8C-411A-9E2C-6E5D3A3F22CC}" destId="{4FC0B0CC-2956-469F-ADF6-96E4203CAD5A}" srcOrd="0" destOrd="0" parTransId="{7F31FD1F-DE2D-4611-8F80-D58F468E2882}" sibTransId="{AB3B6CFF-76F8-4032-82BE-1FD999E45932}"/>
    <dgm:cxn modelId="{4ACC9546-507A-419D-86A9-B3EBFA5D35AF}" srcId="{3D268E60-2D8C-411A-9E2C-6E5D3A3F22CC}" destId="{AD736D20-1F98-4D60-9DE2-E6CD8EB1F98D}" srcOrd="3" destOrd="0" parTransId="{42432B68-3EC7-4389-A72C-1B36AF027073}" sibTransId="{F5DC3B20-F59A-4464-8B69-D8FBC6B76F62}"/>
    <dgm:cxn modelId="{1C2EC74A-DA1C-41CF-BC53-328E3E300655}" type="presOf" srcId="{21EF9027-39B2-436D-A295-D257AE1C4108}" destId="{51F1D523-7570-4134-8421-2E597B4CF45B}" srcOrd="0" destOrd="0" presId="urn:microsoft.com/office/officeart/2005/8/layout/vList5"/>
    <dgm:cxn modelId="{CD5A406B-A82A-4AE7-B8DF-D53E54602E04}" type="presOf" srcId="{321380C4-54F3-4B4A-B962-1D096F4AEA5B}" destId="{B0941233-0BE4-4B61-AAE7-5A41BCA787C6}" srcOrd="0" destOrd="5" presId="urn:microsoft.com/office/officeart/2005/8/layout/vList5"/>
    <dgm:cxn modelId="{9EB2996D-8F35-4A12-8DCC-CD90BBE64E4C}" srcId="{3D268E60-2D8C-411A-9E2C-6E5D3A3F22CC}" destId="{B885B729-B696-4FBD-8F8C-32291FE6C87C}" srcOrd="2" destOrd="0" parTransId="{37379F03-9EED-4357-B461-A239DBD066DD}" sibTransId="{06CB5F9A-091F-40AD-89AD-B5C25280A2DB}"/>
    <dgm:cxn modelId="{F13DEA7A-B98B-4D15-8890-4AC9486B7BD6}" type="presOf" srcId="{843FFDB8-D45B-4DA6-B27B-16028184ED53}" destId="{1A60B143-C747-43D8-8D5E-1588CE21B95E}" srcOrd="0" destOrd="0" presId="urn:microsoft.com/office/officeart/2005/8/layout/vList5"/>
    <dgm:cxn modelId="{2E12787D-D878-4D7E-BD25-5EAADD02320C}" srcId="{21EF9027-39B2-436D-A295-D257AE1C4108}" destId="{9467994F-8A73-408B-9D8D-AE8898B0865A}" srcOrd="1" destOrd="0" parTransId="{CCEEB0EA-B329-4BC3-8917-BA839E8761B2}" sibTransId="{993E9368-7B11-47F2-9110-555A8F87C925}"/>
    <dgm:cxn modelId="{E847B283-6020-449D-A7D6-4B6CBB17349B}" type="presOf" srcId="{8D92EB21-D143-4BFE-B647-A734EF36DAAB}" destId="{F14DD958-C12A-4797-9558-361309200F75}" srcOrd="0" destOrd="6" presId="urn:microsoft.com/office/officeart/2005/8/layout/vList5"/>
    <dgm:cxn modelId="{6021BC87-AA51-44BA-8633-2A256FBFA24E}" srcId="{57898B66-53EF-4F5A-81C5-56EA6CFCFD31}" destId="{321380C4-54F3-4B4A-B962-1D096F4AEA5B}" srcOrd="4" destOrd="0" parTransId="{A02CD574-5411-41BC-9EC5-8526964FB2C3}" sibTransId="{043EDA6B-6A3A-43B2-8A37-30E8570DE088}"/>
    <dgm:cxn modelId="{B957ED90-C3A1-41C4-BF94-2FC1EAFE98C9}" type="presOf" srcId="{1C4E5E0F-78AD-4D9D-A39B-87F98A9346F8}" destId="{B0941233-0BE4-4B61-AAE7-5A41BCA787C6}" srcOrd="0" destOrd="3" presId="urn:microsoft.com/office/officeart/2005/8/layout/vList5"/>
    <dgm:cxn modelId="{71BD5F9E-97BF-4175-9E4B-840AD24AB264}" srcId="{843FFDB8-D45B-4DA6-B27B-16028184ED53}" destId="{57898B66-53EF-4F5A-81C5-56EA6CFCFD31}" srcOrd="0" destOrd="0" parTransId="{60AC270E-6B41-4D1E-AFBF-075C0EBF628F}" sibTransId="{165A1910-11FF-4A43-AFE0-64843B6A91BB}"/>
    <dgm:cxn modelId="{00FFD5A4-3FC2-4BD3-9B08-946174209FA2}" srcId="{3D268E60-2D8C-411A-9E2C-6E5D3A3F22CC}" destId="{8D92EB21-D143-4BFE-B647-A734EF36DAAB}" srcOrd="5" destOrd="0" parTransId="{2FDE4684-23DD-4FAE-9740-84B271E08EEE}" sibTransId="{9AB1DBEF-E586-4D5F-8235-7AF4B57F66B1}"/>
    <dgm:cxn modelId="{F6C743C1-0115-4D88-95BC-796EE54B4E00}" srcId="{3D268E60-2D8C-411A-9E2C-6E5D3A3F22CC}" destId="{18B86F53-4CF8-494A-A848-44C86C7B6C49}" srcOrd="4" destOrd="0" parTransId="{D79543EC-FA3A-4DCF-A237-FFE516520C3C}" sibTransId="{93423774-3E18-46F3-9049-B60B8AA17241}"/>
    <dgm:cxn modelId="{42BF5CC3-C72C-4CDF-B99C-EC418D6496EA}" type="presOf" srcId="{4FC0B0CC-2956-469F-ADF6-96E4203CAD5A}" destId="{F14DD958-C12A-4797-9558-361309200F75}" srcOrd="0" destOrd="1" presId="urn:microsoft.com/office/officeart/2005/8/layout/vList5"/>
    <dgm:cxn modelId="{A94EFEC4-134F-4809-A444-0821DF01462E}" type="presOf" srcId="{18B86F53-4CF8-494A-A848-44C86C7B6C49}" destId="{F14DD958-C12A-4797-9558-361309200F75}" srcOrd="0" destOrd="5" presId="urn:microsoft.com/office/officeart/2005/8/layout/vList5"/>
    <dgm:cxn modelId="{8B1542CA-6FE0-4D37-A4DE-2C1E68B71F9B}" type="presOf" srcId="{488D185E-A2A4-46A1-9570-1D19AE2A041D}" destId="{B0941233-0BE4-4B61-AAE7-5A41BCA787C6}" srcOrd="0" destOrd="4" presId="urn:microsoft.com/office/officeart/2005/8/layout/vList5"/>
    <dgm:cxn modelId="{69639ADA-C768-445D-9D23-EB46A14E6876}" type="presOf" srcId="{9467994F-8A73-408B-9D8D-AE8898B0865A}" destId="{B2CA30F4-F69C-4FE1-8467-6840272238DC}" srcOrd="0" destOrd="0" presId="urn:microsoft.com/office/officeart/2005/8/layout/vList5"/>
    <dgm:cxn modelId="{E56F22DB-5157-4E6F-8529-A402C8593C80}" srcId="{57898B66-53EF-4F5A-81C5-56EA6CFCFD31}" destId="{1C4E5E0F-78AD-4D9D-A39B-87F98A9346F8}" srcOrd="2" destOrd="0" parTransId="{1FB41BD2-4604-443A-AB93-17BA6CCEE047}" sibTransId="{95D6D099-4E71-4F44-944E-E4804CADD2EB}"/>
    <dgm:cxn modelId="{335D11E0-C72D-43D4-B9E2-5D7813999FEB}" type="presOf" srcId="{C834DE45-B06C-4094-BD5C-2FF4D21DBA87}" destId="{B0941233-0BE4-4B61-AAE7-5A41BCA787C6}" srcOrd="0" destOrd="2" presId="urn:microsoft.com/office/officeart/2005/8/layout/vList5"/>
    <dgm:cxn modelId="{5F8544FF-A5DE-4F33-B8F4-F723B7DC5759}" srcId="{57898B66-53EF-4F5A-81C5-56EA6CFCFD31}" destId="{488D185E-A2A4-46A1-9570-1D19AE2A041D}" srcOrd="3" destOrd="0" parTransId="{B8860984-F2A5-4796-8539-E5D707051023}" sibTransId="{1D9CF689-7CFB-495E-969D-DB5A680875E0}"/>
    <dgm:cxn modelId="{34C1C287-01CE-417B-B3DC-E01F86F24974}" type="presParOf" srcId="{51F1D523-7570-4134-8421-2E597B4CF45B}" destId="{A78D6D20-0892-4D69-8E8B-F92DB3985AE5}" srcOrd="0" destOrd="0" presId="urn:microsoft.com/office/officeart/2005/8/layout/vList5"/>
    <dgm:cxn modelId="{CBE06E32-7E0B-486C-8350-7A321671A8F0}" type="presParOf" srcId="{A78D6D20-0892-4D69-8E8B-F92DB3985AE5}" destId="{1A60B143-C747-43D8-8D5E-1588CE21B95E}" srcOrd="0" destOrd="0" presId="urn:microsoft.com/office/officeart/2005/8/layout/vList5"/>
    <dgm:cxn modelId="{2D6FC031-3216-4418-AAEF-8CC806271EE9}" type="presParOf" srcId="{A78D6D20-0892-4D69-8E8B-F92DB3985AE5}" destId="{B0941233-0BE4-4B61-AAE7-5A41BCA787C6}" srcOrd="1" destOrd="0" presId="urn:microsoft.com/office/officeart/2005/8/layout/vList5"/>
    <dgm:cxn modelId="{A06CA048-70D5-42DE-B576-56D71E4D1090}" type="presParOf" srcId="{51F1D523-7570-4134-8421-2E597B4CF45B}" destId="{06A44CAA-51E4-419F-8478-A6095521B361}" srcOrd="1" destOrd="0" presId="urn:microsoft.com/office/officeart/2005/8/layout/vList5"/>
    <dgm:cxn modelId="{CFAE60ED-1E64-4A61-9424-FE23A65D5686}" type="presParOf" srcId="{51F1D523-7570-4134-8421-2E597B4CF45B}" destId="{C0E1FB65-4534-451A-BCB6-85DE52953701}" srcOrd="2" destOrd="0" presId="urn:microsoft.com/office/officeart/2005/8/layout/vList5"/>
    <dgm:cxn modelId="{1A5EC2BD-B19E-4116-8BE8-0C77BE4BC808}" type="presParOf" srcId="{C0E1FB65-4534-451A-BCB6-85DE52953701}" destId="{B2CA30F4-F69C-4FE1-8467-6840272238DC}" srcOrd="0" destOrd="0" presId="urn:microsoft.com/office/officeart/2005/8/layout/vList5"/>
    <dgm:cxn modelId="{451BF8D3-5F64-448B-9B64-E98A448CCE6A}" type="presParOf" srcId="{C0E1FB65-4534-451A-BCB6-85DE52953701}" destId="{F14DD958-C12A-4797-9558-361309200F7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C3AE5-6898-41F0-AEA3-9E1A3D78CFDB}">
      <dsp:nvSpPr>
        <dsp:cNvPr id="0" name=""/>
        <dsp:cNvSpPr/>
      </dsp:nvSpPr>
      <dsp:spPr>
        <a:xfrm>
          <a:off x="0" y="1417319"/>
          <a:ext cx="10972800" cy="188976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73DB3-EE1A-4F15-AC74-5BDDB2626D5D}">
      <dsp:nvSpPr>
        <dsp:cNvPr id="0" name=""/>
        <dsp:cNvSpPr/>
      </dsp:nvSpPr>
      <dsp:spPr>
        <a:xfrm>
          <a:off x="2345" y="0"/>
          <a:ext cx="4176555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Bilan de la saison 2025 - 2026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/>
            <a:t>Rapport moral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Bilan Sportif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Bilan des manifestations et projets de développement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Bilan Financier </a:t>
          </a:r>
        </a:p>
      </dsp:txBody>
      <dsp:txXfrm>
        <a:off x="2345" y="0"/>
        <a:ext cx="4176555" cy="1889760"/>
      </dsp:txXfrm>
    </dsp:sp>
    <dsp:sp modelId="{4B3E29B6-3653-4BE6-9C8C-471C1C5633D9}">
      <dsp:nvSpPr>
        <dsp:cNvPr id="0" name=""/>
        <dsp:cNvSpPr/>
      </dsp:nvSpPr>
      <dsp:spPr>
        <a:xfrm>
          <a:off x="1854403" y="2125979"/>
          <a:ext cx="472440" cy="472440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A0D1A-205C-4362-AE07-55339B33B432}">
      <dsp:nvSpPr>
        <dsp:cNvPr id="0" name=""/>
        <dsp:cNvSpPr/>
      </dsp:nvSpPr>
      <dsp:spPr>
        <a:xfrm>
          <a:off x="4265094" y="2834639"/>
          <a:ext cx="1723876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Tournoi Vétérans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Organisation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Bilan</a:t>
          </a:r>
        </a:p>
      </dsp:txBody>
      <dsp:txXfrm>
        <a:off x="4265094" y="2834639"/>
        <a:ext cx="1723876" cy="1889760"/>
      </dsp:txXfrm>
    </dsp:sp>
    <dsp:sp modelId="{4FD43DB7-30A2-408B-892B-28E347147E0E}">
      <dsp:nvSpPr>
        <dsp:cNvPr id="0" name=""/>
        <dsp:cNvSpPr/>
      </dsp:nvSpPr>
      <dsp:spPr>
        <a:xfrm>
          <a:off x="4890812" y="2125979"/>
          <a:ext cx="472440" cy="472440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7252D-37BA-419C-98DA-F11B4D6EAB57}">
      <dsp:nvSpPr>
        <dsp:cNvPr id="0" name=""/>
        <dsp:cNvSpPr/>
      </dsp:nvSpPr>
      <dsp:spPr>
        <a:xfrm>
          <a:off x="6075164" y="0"/>
          <a:ext cx="1987939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1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Préparation Saison 2026 - 2027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Tarifs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/>
            <a:t>Equipes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/>
            <a:t>Calendrier Saison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/>
            <a:t>Section Jeunes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/>
            <a:t>Projets</a:t>
          </a:r>
        </a:p>
      </dsp:txBody>
      <dsp:txXfrm>
        <a:off x="6075164" y="0"/>
        <a:ext cx="1987939" cy="1889760"/>
      </dsp:txXfrm>
    </dsp:sp>
    <dsp:sp modelId="{18E00B6D-89FE-418F-BAF0-0B4F6FC2DB70}">
      <dsp:nvSpPr>
        <dsp:cNvPr id="0" name=""/>
        <dsp:cNvSpPr/>
      </dsp:nvSpPr>
      <dsp:spPr>
        <a:xfrm>
          <a:off x="6832914" y="2125979"/>
          <a:ext cx="472440" cy="472440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FD4FF-8264-4F17-93DB-7B2ABE85172C}">
      <dsp:nvSpPr>
        <dsp:cNvPr id="0" name=""/>
        <dsp:cNvSpPr/>
      </dsp:nvSpPr>
      <dsp:spPr>
        <a:xfrm>
          <a:off x="8149298" y="2834639"/>
          <a:ext cx="1723876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dirty="0"/>
            <a:t>Questions Diverses</a:t>
          </a:r>
        </a:p>
      </dsp:txBody>
      <dsp:txXfrm>
        <a:off x="8149298" y="2834639"/>
        <a:ext cx="1723876" cy="1889760"/>
      </dsp:txXfrm>
    </dsp:sp>
    <dsp:sp modelId="{36C92B4F-C37C-432E-ABA2-750188B87974}">
      <dsp:nvSpPr>
        <dsp:cNvPr id="0" name=""/>
        <dsp:cNvSpPr/>
      </dsp:nvSpPr>
      <dsp:spPr>
        <a:xfrm>
          <a:off x="8775016" y="2125979"/>
          <a:ext cx="472440" cy="472440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4A172-2B7D-4166-A86B-F640FCBE1D73}">
      <dsp:nvSpPr>
        <dsp:cNvPr id="0" name=""/>
        <dsp:cNvSpPr/>
      </dsp:nvSpPr>
      <dsp:spPr>
        <a:xfrm>
          <a:off x="6006" y="26253"/>
          <a:ext cx="5333999" cy="48960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/>
            <a:t>Sportif</a:t>
          </a:r>
          <a:endParaRPr lang="en-US" sz="1700" kern="1200"/>
        </a:p>
      </dsp:txBody>
      <dsp:txXfrm>
        <a:off x="6006" y="26253"/>
        <a:ext cx="5333999" cy="489600"/>
      </dsp:txXfrm>
    </dsp:sp>
    <dsp:sp modelId="{68D56F3E-B40B-4CB5-82AC-8AA6264F53E6}">
      <dsp:nvSpPr>
        <dsp:cNvPr id="0" name=""/>
        <dsp:cNvSpPr/>
      </dsp:nvSpPr>
      <dsp:spPr>
        <a:xfrm>
          <a:off x="6006" y="515853"/>
          <a:ext cx="5333999" cy="402989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7 équipes par équipes en 1</a:t>
          </a:r>
          <a:r>
            <a:rPr lang="fr-FR" sz="1700" kern="1200" baseline="30000" dirty="0"/>
            <a:t>ère</a:t>
          </a:r>
          <a:r>
            <a:rPr lang="fr-FR" sz="1700" kern="1200" baseline="0" dirty="0"/>
            <a:t>  Phase</a:t>
          </a:r>
          <a:endParaRPr lang="en-US" sz="17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7 équipes par équipes en 2</a:t>
          </a:r>
          <a:r>
            <a:rPr lang="fr-FR" sz="1700" kern="1200" baseline="30000" dirty="0"/>
            <a:t>ème</a:t>
          </a:r>
          <a:r>
            <a:rPr lang="fr-FR" sz="1700" kern="1200" baseline="0" dirty="0"/>
            <a:t> Phase</a:t>
          </a:r>
          <a:endParaRPr lang="en-US" sz="17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11 équipes jeunes</a:t>
          </a:r>
          <a:endParaRPr lang="en-US" sz="17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baseline="0" dirty="0"/>
            <a:t>2 en -11 ans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baseline="0" dirty="0"/>
            <a:t>3 en -13 ans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baseline="0" dirty="0"/>
            <a:t>4 en -15 ans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baseline="0" dirty="0"/>
            <a:t>2 en -19 ans</a:t>
          </a:r>
          <a:endParaRPr lang="en-US" sz="16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Clément et Quentin :</a:t>
          </a:r>
          <a:endParaRPr lang="en-US" sz="17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baseline="0" dirty="0"/>
            <a:t>Compétitions Handi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baseline="0" dirty="0"/>
            <a:t>Avenir Handisport 2026</a:t>
          </a:r>
          <a:endParaRPr lang="en-US" sz="16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/>
            <a:t>3 enfants dans le circuit poussins – benjamins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/>
            <a:t>9 enfants inscrits aux critérium fedéral</a:t>
          </a:r>
          <a:endParaRPr lang="en-US" sz="1700" kern="1200"/>
        </a:p>
      </dsp:txBody>
      <dsp:txXfrm>
        <a:off x="6006" y="515853"/>
        <a:ext cx="5333999" cy="4029893"/>
      </dsp:txXfrm>
    </dsp:sp>
    <dsp:sp modelId="{B5C36919-C50C-4818-9CA1-76F59A558D57}">
      <dsp:nvSpPr>
        <dsp:cNvPr id="0" name=""/>
        <dsp:cNvSpPr/>
      </dsp:nvSpPr>
      <dsp:spPr>
        <a:xfrm>
          <a:off x="6029752" y="26253"/>
          <a:ext cx="5306014" cy="489600"/>
        </a:xfrm>
        <a:prstGeom prst="rect">
          <a:avLst/>
        </a:prstGeom>
        <a:gradFill rotWithShape="0">
          <a:gsLst>
            <a:gs pos="0">
              <a:schemeClr val="accent5">
                <a:hueOff val="-9473780"/>
                <a:satOff val="2894"/>
                <a:lumOff val="143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473780"/>
                <a:satOff val="2894"/>
                <a:lumOff val="143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473780"/>
                <a:satOff val="2894"/>
                <a:lumOff val="143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9473780"/>
              <a:satOff val="2894"/>
              <a:lumOff val="143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baseline="0"/>
            <a:t>Vie Club</a:t>
          </a:r>
          <a:endParaRPr lang="en-US" sz="1700" kern="1200"/>
        </a:p>
      </dsp:txBody>
      <dsp:txXfrm>
        <a:off x="6029752" y="26253"/>
        <a:ext cx="5306014" cy="489600"/>
      </dsp:txXfrm>
    </dsp:sp>
    <dsp:sp modelId="{0460ACC0-7F29-4EA5-B678-1E750DEB5CD5}">
      <dsp:nvSpPr>
        <dsp:cNvPr id="0" name=""/>
        <dsp:cNvSpPr/>
      </dsp:nvSpPr>
      <dsp:spPr>
        <a:xfrm>
          <a:off x="6013187" y="515853"/>
          <a:ext cx="5339144" cy="4029893"/>
        </a:xfrm>
        <a:prstGeom prst="rect">
          <a:avLst/>
        </a:prstGeom>
        <a:solidFill>
          <a:schemeClr val="accent5">
            <a:tint val="40000"/>
            <a:alpha val="90000"/>
            <a:hueOff val="-10599285"/>
            <a:satOff val="49519"/>
            <a:lumOff val="3525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0599285"/>
              <a:satOff val="49519"/>
              <a:lumOff val="35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Section Ping Santé 2024 et forte augmentation rentrée 2025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Affiliation pour la première fois à la FFH (Handi) en 2024 puis poursuite en 2025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Convention signée avec France Parkinson en 2024 et reconduite en 2025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 dirty="0"/>
            <a:t>Organisation pour la première fois un tour de Criterium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700" kern="1200" baseline="0"/>
            <a:t>Organisation de la 1</a:t>
          </a:r>
          <a:r>
            <a:rPr lang="fr-FR" sz="1700" kern="1200" baseline="30000"/>
            <a:t>ere </a:t>
          </a:r>
          <a:r>
            <a:rPr lang="fr-FR" sz="1700" kern="1200" baseline="0"/>
            <a:t>Rencontre Amicale Auvergnate Ping Santé / Ping Parkinson</a:t>
          </a:r>
          <a:endParaRPr lang="en-US" sz="1700" kern="1200"/>
        </a:p>
      </dsp:txBody>
      <dsp:txXfrm>
        <a:off x="6013187" y="515853"/>
        <a:ext cx="5339144" cy="40298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C0A03-851A-423D-8F2E-0592B9F1BEC2}">
      <dsp:nvSpPr>
        <dsp:cNvPr id="0" name=""/>
        <dsp:cNvSpPr/>
      </dsp:nvSpPr>
      <dsp:spPr>
        <a:xfrm>
          <a:off x="5546" y="0"/>
          <a:ext cx="11347246" cy="6649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baseline="0" dirty="0"/>
            <a:t>Un Club qui se développe et se pérennise dans </a:t>
          </a:r>
          <a:r>
            <a:rPr lang="fr-FR" sz="2400" b="1" kern="1200" baseline="0"/>
            <a:t>le temps</a:t>
          </a:r>
          <a:r>
            <a:rPr lang="fr-FR" kern="1200" baseline="0"/>
            <a:t>.</a:t>
          </a:r>
          <a:endParaRPr lang="en-US" sz="800" kern="1200" dirty="0"/>
        </a:p>
      </dsp:txBody>
      <dsp:txXfrm>
        <a:off x="5546" y="0"/>
        <a:ext cx="11347246" cy="664965"/>
      </dsp:txXfrm>
    </dsp:sp>
    <dsp:sp modelId="{36A2819B-900E-41C5-A9A2-88914A8F74D4}">
      <dsp:nvSpPr>
        <dsp:cNvPr id="0" name=""/>
        <dsp:cNvSpPr/>
      </dsp:nvSpPr>
      <dsp:spPr>
        <a:xfrm>
          <a:off x="5546" y="664965"/>
          <a:ext cx="11347246" cy="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714CB-0DD6-4521-A00C-9C4AAD0136DC}">
      <dsp:nvSpPr>
        <dsp:cNvPr id="0" name=""/>
        <dsp:cNvSpPr/>
      </dsp:nvSpPr>
      <dsp:spPr>
        <a:xfrm>
          <a:off x="0" y="1373823"/>
          <a:ext cx="10448041" cy="183176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5146C5-C78E-4145-8140-A3EBC8AFD31B}">
      <dsp:nvSpPr>
        <dsp:cNvPr id="0" name=""/>
        <dsp:cNvSpPr/>
      </dsp:nvSpPr>
      <dsp:spPr>
        <a:xfrm>
          <a:off x="2191" y="0"/>
          <a:ext cx="4910507" cy="183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1ere Phase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</a:rPr>
            <a:t>Equipe</a:t>
          </a:r>
          <a:r>
            <a:rPr lang="fr-FR" sz="1100" b="1" kern="1200" dirty="0">
              <a:solidFill>
                <a:schemeClr val="accent4"/>
              </a:solidFill>
            </a:rPr>
            <a:t> 1 : D1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</a:rPr>
            <a:t>Equipe</a:t>
          </a:r>
          <a:r>
            <a:rPr lang="fr-FR" sz="1100" b="1" kern="1200" dirty="0">
              <a:solidFill>
                <a:schemeClr val="accent4"/>
              </a:solidFill>
            </a:rPr>
            <a:t> 2 : D1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3:  D3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4 : D3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5 : D4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6 : D5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chemeClr val="accent4"/>
              </a:solidFill>
              <a:latin typeface="Arial" panose="020B0604020202020204"/>
              <a:ea typeface="+mn-ea"/>
              <a:cs typeface="+mn-cs"/>
            </a:rPr>
            <a:t> 7:  D5</a:t>
          </a:r>
        </a:p>
      </dsp:txBody>
      <dsp:txXfrm>
        <a:off x="2191" y="0"/>
        <a:ext cx="4910507" cy="1831764"/>
      </dsp:txXfrm>
    </dsp:sp>
    <dsp:sp modelId="{E9D9BA4B-2961-454B-9F15-3544113F8693}">
      <dsp:nvSpPr>
        <dsp:cNvPr id="0" name=""/>
        <dsp:cNvSpPr/>
      </dsp:nvSpPr>
      <dsp:spPr>
        <a:xfrm>
          <a:off x="2228474" y="2060734"/>
          <a:ext cx="457941" cy="4579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53F6F-421E-4BCE-BEC2-1661AABCA0F3}">
      <dsp:nvSpPr>
        <dsp:cNvPr id="0" name=""/>
        <dsp:cNvSpPr/>
      </dsp:nvSpPr>
      <dsp:spPr>
        <a:xfrm>
          <a:off x="5126429" y="2747646"/>
          <a:ext cx="4274615" cy="183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1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>
              <a:solidFill>
                <a:srgbClr val="545454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2eme Phase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chemeClr val="accent4"/>
              </a:solidFill>
            </a:rPr>
            <a:t>Equipe</a:t>
          </a:r>
          <a:r>
            <a:rPr lang="fr-FR" sz="1100" b="1" kern="1200" dirty="0">
              <a:solidFill>
                <a:schemeClr val="accent4"/>
              </a:solidFill>
            </a:rPr>
            <a:t> 1 : D1 Descente en D2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2 : D1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3:  D3 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4 : D3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5 : D5 Montée en D4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6 : D5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b="1" kern="1200" dirty="0" err="1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Equipe</a:t>
          </a:r>
          <a:r>
            <a:rPr lang="fr-FR" sz="1100" b="1" kern="1200" dirty="0">
              <a:solidFill>
                <a:srgbClr val="3366FF"/>
              </a:solidFill>
              <a:latin typeface="Arial" panose="020B0604020202020204"/>
              <a:ea typeface="+mn-ea"/>
              <a:cs typeface="+mn-cs"/>
            </a:rPr>
            <a:t> 7:  D5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100" kern="1200" dirty="0">
            <a:solidFill>
              <a:srgbClr val="00B050"/>
            </a:solidFill>
            <a:latin typeface="Arial" panose="020B0604020202020204"/>
            <a:ea typeface="+mn-ea"/>
            <a:cs typeface="+mn-cs"/>
          </a:endParaRPr>
        </a:p>
      </dsp:txBody>
      <dsp:txXfrm>
        <a:off x="5126429" y="2747646"/>
        <a:ext cx="4274615" cy="1831764"/>
      </dsp:txXfrm>
    </dsp:sp>
    <dsp:sp modelId="{27362368-9E2D-4419-8D2E-D15DABF3571E}">
      <dsp:nvSpPr>
        <dsp:cNvPr id="0" name=""/>
        <dsp:cNvSpPr/>
      </dsp:nvSpPr>
      <dsp:spPr>
        <a:xfrm>
          <a:off x="7034767" y="2060734"/>
          <a:ext cx="457941" cy="457941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41233-0BE4-4B61-AAE7-5A41BCA787C6}">
      <dsp:nvSpPr>
        <dsp:cNvPr id="0" name=""/>
        <dsp:cNvSpPr/>
      </dsp:nvSpPr>
      <dsp:spPr>
        <a:xfrm rot="5400000">
          <a:off x="6550299" y="-2370856"/>
          <a:ext cx="1822409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b="1" kern="1200" dirty="0"/>
            <a:t>Poursuite des entrainements Jeunes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Mercredi de 14h00 à 15h45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Mercredi de 15h45 à 17h45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Créneau Mercredi de 17h45 à 19h30 – Dirigé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Vendredi de 17h45 à 19h30 quand pas match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Samedi de 10h00 à 12h00</a:t>
          </a:r>
        </a:p>
      </dsp:txBody>
      <dsp:txXfrm rot="-5400000">
        <a:off x="3950208" y="318198"/>
        <a:ext cx="6933629" cy="1644483"/>
      </dsp:txXfrm>
    </dsp:sp>
    <dsp:sp modelId="{1A60B143-C747-43D8-8D5E-1588CE21B95E}">
      <dsp:nvSpPr>
        <dsp:cNvPr id="0" name=""/>
        <dsp:cNvSpPr/>
      </dsp:nvSpPr>
      <dsp:spPr>
        <a:xfrm>
          <a:off x="0" y="1433"/>
          <a:ext cx="3950208" cy="22780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Entrainement Jeunes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Encadré</a:t>
          </a:r>
          <a:endParaRPr lang="fr-FR" sz="2000" kern="1200" dirty="0"/>
        </a:p>
      </dsp:txBody>
      <dsp:txXfrm>
        <a:off x="111203" y="112636"/>
        <a:ext cx="3727802" cy="2055606"/>
      </dsp:txXfrm>
    </dsp:sp>
    <dsp:sp modelId="{F14DD958-C12A-4797-9558-361309200F75}">
      <dsp:nvSpPr>
        <dsp:cNvPr id="0" name=""/>
        <dsp:cNvSpPr/>
      </dsp:nvSpPr>
      <dsp:spPr>
        <a:xfrm rot="5400000">
          <a:off x="6573381" y="199497"/>
          <a:ext cx="1776245" cy="702259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200" b="1" kern="1200" dirty="0"/>
            <a:t>Jeu libre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Lundi de 15h00 à 17h00 – Ping Santé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Mardi de 20h30 à 23h00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Créneau Mercredi de 17h45 à 19h30 – Dirigé</a:t>
          </a:r>
          <a:r>
            <a:rPr lang="fr-FR" sz="1600" kern="1200" dirty="0"/>
            <a:t>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Jeudi de 20h30 à 23h00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Créneau Vendredi de 20h30 à 23h00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Possibilité Créneau Dimanche de 10h00 à 11h30 (A définir)</a:t>
          </a:r>
        </a:p>
      </dsp:txBody>
      <dsp:txXfrm rot="-5400000">
        <a:off x="3950208" y="2909380"/>
        <a:ext cx="6935883" cy="1602827"/>
      </dsp:txXfrm>
    </dsp:sp>
    <dsp:sp modelId="{B2CA30F4-F69C-4FE1-8467-6840272238DC}">
      <dsp:nvSpPr>
        <dsp:cNvPr id="0" name=""/>
        <dsp:cNvSpPr/>
      </dsp:nvSpPr>
      <dsp:spPr>
        <a:xfrm>
          <a:off x="0" y="2470020"/>
          <a:ext cx="3950208" cy="24815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/>
            <a:t>Entrainement Adultes</a:t>
          </a:r>
          <a:endParaRPr lang="fr-FR" sz="2000" kern="1200"/>
        </a:p>
      </dsp:txBody>
      <dsp:txXfrm>
        <a:off x="121139" y="2591159"/>
        <a:ext cx="3707930" cy="2239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C1088-D7D5-8D41-A327-DD2B673C6338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225"/>
            <a:ext cx="5588000" cy="3656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42992-A12A-414C-B491-76730D7A82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61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743200"/>
            <a:ext cx="5867400" cy="1617667"/>
          </a:xfrm>
        </p:spPr>
        <p:txBody>
          <a:bodyPr anchor="b" anchorCtr="0">
            <a:noAutofit/>
          </a:bodyPr>
          <a:lstStyle>
            <a:lvl1pPr algn="l">
              <a:lnSpc>
                <a:spcPct val="90000"/>
              </a:lnSpc>
              <a:defRPr sz="4400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495800"/>
            <a:ext cx="5867400" cy="817563"/>
          </a:xfrm>
        </p:spPr>
        <p:txBody>
          <a:bodyPr>
            <a:normAutofit/>
          </a:bodyPr>
          <a:lstStyle>
            <a:lvl1pPr marL="0" indent="0" algn="l">
              <a:buNone/>
              <a:defRPr sz="2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A89746C-7F2B-2977-0D72-EF4CB2BC3E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5867400"/>
            <a:ext cx="5867400" cy="7151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enter details (date, author, etc.)</a:t>
            </a:r>
          </a:p>
        </p:txBody>
      </p:sp>
      <p:sp>
        <p:nvSpPr>
          <p:cNvPr id="22" name="Top Path Image">
            <a:extLst>
              <a:ext uri="{FF2B5EF4-FFF2-40B4-BE49-F238E27FC236}">
                <a16:creationId xmlns:a16="http://schemas.microsoft.com/office/drawing/2014/main" id="{332C67E9-2627-5B9C-16F3-CBD4C9B919B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64921" y="596495"/>
            <a:ext cx="5427081" cy="3842169"/>
          </a:xfrm>
          <a:custGeom>
            <a:avLst/>
            <a:gdLst>
              <a:gd name="connsiteX0" fmla="*/ 3366512 w 5427081"/>
              <a:gd name="connsiteY0" fmla="*/ 0 h 3842169"/>
              <a:gd name="connsiteX1" fmla="*/ 5303707 w 5427081"/>
              <a:gd name="connsiteY1" fmla="*/ 9938 h 3842169"/>
              <a:gd name="connsiteX2" fmla="*/ 5412266 w 5427081"/>
              <a:gd name="connsiteY2" fmla="*/ 10795 h 3842169"/>
              <a:gd name="connsiteX3" fmla="*/ 5414958 w 5427081"/>
              <a:gd name="connsiteY3" fmla="*/ 10795 h 3842169"/>
              <a:gd name="connsiteX4" fmla="*/ 5427081 w 5427081"/>
              <a:gd name="connsiteY4" fmla="*/ 11036 h 3842169"/>
              <a:gd name="connsiteX5" fmla="*/ 5427081 w 5427081"/>
              <a:gd name="connsiteY5" fmla="*/ 602621 h 3842169"/>
              <a:gd name="connsiteX6" fmla="*/ 4583800 w 5427081"/>
              <a:gd name="connsiteY6" fmla="*/ 1822723 h 3842169"/>
              <a:gd name="connsiteX7" fmla="*/ 4190641 w 5427081"/>
              <a:gd name="connsiteY7" fmla="*/ 2192655 h 3842169"/>
              <a:gd name="connsiteX8" fmla="*/ 3679504 w 5427081"/>
              <a:gd name="connsiteY8" fmla="*/ 2392471 h 3842169"/>
              <a:gd name="connsiteX9" fmla="*/ 1350114 w 5427081"/>
              <a:gd name="connsiteY9" fmla="*/ 3068834 h 3842169"/>
              <a:gd name="connsiteX10" fmla="*/ 760865 w 5427081"/>
              <a:gd name="connsiteY10" fmla="*/ 3409004 h 3842169"/>
              <a:gd name="connsiteX11" fmla="*/ 546248 w 5427081"/>
              <a:gd name="connsiteY11" fmla="*/ 3825685 h 3842169"/>
              <a:gd name="connsiteX12" fmla="*/ 546413 w 5427081"/>
              <a:gd name="connsiteY12" fmla="*/ 3842169 h 3842169"/>
              <a:gd name="connsiteX13" fmla="*/ 535231 w 5427081"/>
              <a:gd name="connsiteY13" fmla="*/ 3830060 h 3842169"/>
              <a:gd name="connsiteX14" fmla="*/ 15820 w 5427081"/>
              <a:gd name="connsiteY14" fmla="*/ 2761202 h 3842169"/>
              <a:gd name="connsiteX15" fmla="*/ 181225 w 5427081"/>
              <a:gd name="connsiteY15" fmla="*/ 1670501 h 3842169"/>
              <a:gd name="connsiteX16" fmla="*/ 1137294 w 5427081"/>
              <a:gd name="connsiteY16" fmla="*/ 502634 h 3842169"/>
              <a:gd name="connsiteX17" fmla="*/ 1814096 w 5427081"/>
              <a:gd name="connsiteY17" fmla="*/ 146380 h 3842169"/>
              <a:gd name="connsiteX18" fmla="*/ 2555281 w 5427081"/>
              <a:gd name="connsiteY18" fmla="*/ 9366 h 3842169"/>
              <a:gd name="connsiteX19" fmla="*/ 2674622 w 5427081"/>
              <a:gd name="connsiteY19" fmla="*/ 2851 h 3842169"/>
              <a:gd name="connsiteX20" fmla="*/ 3366512 w 5427081"/>
              <a:gd name="connsiteY20" fmla="*/ 0 h 3842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27081" h="3842169">
                <a:moveTo>
                  <a:pt x="3366512" y="0"/>
                </a:moveTo>
                <a:cubicBezTo>
                  <a:pt x="4127274" y="0"/>
                  <a:pt x="5012737" y="7480"/>
                  <a:pt x="5303707" y="9938"/>
                </a:cubicBezTo>
                <a:cubicBezTo>
                  <a:pt x="5367074" y="10478"/>
                  <a:pt x="5405319" y="10795"/>
                  <a:pt x="5412266" y="10795"/>
                </a:cubicBezTo>
                <a:lnTo>
                  <a:pt x="5414958" y="10795"/>
                </a:lnTo>
                <a:cubicBezTo>
                  <a:pt x="5419067" y="10795"/>
                  <a:pt x="5423055" y="10935"/>
                  <a:pt x="5427081" y="11036"/>
                </a:cubicBezTo>
                <a:lnTo>
                  <a:pt x="5427081" y="602621"/>
                </a:lnTo>
                <a:cubicBezTo>
                  <a:pt x="5170007" y="975004"/>
                  <a:pt x="4707054" y="1645418"/>
                  <a:pt x="4583800" y="1822723"/>
                </a:cubicBezTo>
                <a:cubicBezTo>
                  <a:pt x="4476479" y="1977168"/>
                  <a:pt x="4347873" y="2098180"/>
                  <a:pt x="4190641" y="2192655"/>
                </a:cubicBezTo>
                <a:cubicBezTo>
                  <a:pt x="4051289" y="2276393"/>
                  <a:pt x="3884094" y="2341753"/>
                  <a:pt x="3679504" y="2392471"/>
                </a:cubicBezTo>
                <a:cubicBezTo>
                  <a:pt x="3003197" y="2560142"/>
                  <a:pt x="2025913" y="2812676"/>
                  <a:pt x="1350114" y="3068834"/>
                </a:cubicBezTo>
                <a:cubicBezTo>
                  <a:pt x="1103594" y="3162275"/>
                  <a:pt x="899829" y="3279902"/>
                  <a:pt x="760865" y="3409004"/>
                </a:cubicBezTo>
                <a:cubicBezTo>
                  <a:pt x="619026" y="3540773"/>
                  <a:pt x="544806" y="3684855"/>
                  <a:pt x="546248" y="3825685"/>
                </a:cubicBezTo>
                <a:lnTo>
                  <a:pt x="546413" y="3842169"/>
                </a:lnTo>
                <a:lnTo>
                  <a:pt x="535231" y="3830060"/>
                </a:lnTo>
                <a:cubicBezTo>
                  <a:pt x="242515" y="3513106"/>
                  <a:pt x="67763" y="3153486"/>
                  <a:pt x="15820" y="2761202"/>
                </a:cubicBezTo>
                <a:cubicBezTo>
                  <a:pt x="-30890" y="2408377"/>
                  <a:pt x="26304" y="2031219"/>
                  <a:pt x="181225" y="1670501"/>
                </a:cubicBezTo>
                <a:cubicBezTo>
                  <a:pt x="374690" y="1220051"/>
                  <a:pt x="714225" y="805294"/>
                  <a:pt x="1137294" y="502634"/>
                </a:cubicBezTo>
                <a:cubicBezTo>
                  <a:pt x="1350501" y="350107"/>
                  <a:pt x="1578212" y="230245"/>
                  <a:pt x="1814096" y="146380"/>
                </a:cubicBezTo>
                <a:cubicBezTo>
                  <a:pt x="2060272" y="58858"/>
                  <a:pt x="2309637" y="12764"/>
                  <a:pt x="2555281" y="9366"/>
                </a:cubicBezTo>
                <a:cubicBezTo>
                  <a:pt x="2599146" y="5315"/>
                  <a:pt x="2637227" y="3239"/>
                  <a:pt x="2674622" y="2851"/>
                </a:cubicBezTo>
                <a:cubicBezTo>
                  <a:pt x="2861217" y="959"/>
                  <a:pt x="3093995" y="0"/>
                  <a:pt x="3366512" y="0"/>
                </a:cubicBezTo>
                <a:close/>
              </a:path>
            </a:pathLst>
          </a:custGeom>
          <a:noFill/>
        </p:spPr>
        <p:txBody>
          <a:bodyPr wrap="square" anchor="t" anchorCtr="0">
            <a:no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below to add photo</a:t>
            </a:r>
          </a:p>
        </p:txBody>
      </p:sp>
      <p:sp>
        <p:nvSpPr>
          <p:cNvPr id="25" name="Bottom Path Image">
            <a:extLst>
              <a:ext uri="{FF2B5EF4-FFF2-40B4-BE49-F238E27FC236}">
                <a16:creationId xmlns:a16="http://schemas.microsoft.com/office/drawing/2014/main" id="{C180C211-EA23-C9D2-31B4-205581873B9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42296" y="3103310"/>
            <a:ext cx="5549704" cy="3754685"/>
          </a:xfrm>
          <a:custGeom>
            <a:avLst/>
            <a:gdLst>
              <a:gd name="connsiteX0" fmla="*/ 5085690 w 5549704"/>
              <a:gd name="connsiteY0" fmla="*/ 0 h 3754685"/>
              <a:gd name="connsiteX1" fmla="*/ 5096936 w 5549704"/>
              <a:gd name="connsiteY1" fmla="*/ 12046 h 3754685"/>
              <a:gd name="connsiteX2" fmla="*/ 5549704 w 5549704"/>
              <a:gd name="connsiteY2" fmla="*/ 762305 h 3754685"/>
              <a:gd name="connsiteX3" fmla="*/ 5549704 w 5549704"/>
              <a:gd name="connsiteY3" fmla="*/ 1927879 h 3754685"/>
              <a:gd name="connsiteX4" fmla="*/ 5462652 w 5549704"/>
              <a:gd name="connsiteY4" fmla="*/ 2169662 h 3754685"/>
              <a:gd name="connsiteX5" fmla="*/ 4512933 w 5549704"/>
              <a:gd name="connsiteY5" fmla="*/ 3342691 h 3754685"/>
              <a:gd name="connsiteX6" fmla="*/ 3838074 w 5549704"/>
              <a:gd name="connsiteY6" fmla="*/ 3702609 h 3754685"/>
              <a:gd name="connsiteX7" fmla="*/ 3676949 w 5549704"/>
              <a:gd name="connsiteY7" fmla="*/ 3754685 h 3754685"/>
              <a:gd name="connsiteX8" fmla="*/ 15431 w 5549704"/>
              <a:gd name="connsiteY8" fmla="*/ 3754685 h 3754685"/>
              <a:gd name="connsiteX9" fmla="*/ 49314 w 5549704"/>
              <a:gd name="connsiteY9" fmla="*/ 3520053 h 3754685"/>
              <a:gd name="connsiteX10" fmla="*/ 1059326 w 5549704"/>
              <a:gd name="connsiteY10" fmla="*/ 2041303 h 3754685"/>
              <a:gd name="connsiteX11" fmla="*/ 1450474 w 5549704"/>
              <a:gd name="connsiteY11" fmla="*/ 1669244 h 3754685"/>
              <a:gd name="connsiteX12" fmla="*/ 1960512 w 5549704"/>
              <a:gd name="connsiteY12" fmla="*/ 1466659 h 3754685"/>
              <a:gd name="connsiteX13" fmla="*/ 4286206 w 5549704"/>
              <a:gd name="connsiteY13" fmla="*/ 777684 h 3754685"/>
              <a:gd name="connsiteX14" fmla="*/ 4873606 w 5549704"/>
              <a:gd name="connsiteY14" fmla="*/ 434327 h 3754685"/>
              <a:gd name="connsiteX15" fmla="*/ 5085951 w 5549704"/>
              <a:gd name="connsiteY15" fmla="*/ 16491 h 3754685"/>
              <a:gd name="connsiteX16" fmla="*/ 5085690 w 5549704"/>
              <a:gd name="connsiteY16" fmla="*/ 6 h 3754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549704" h="3754685">
                <a:moveTo>
                  <a:pt x="5085690" y="0"/>
                </a:moveTo>
                <a:lnTo>
                  <a:pt x="5096936" y="12046"/>
                </a:lnTo>
                <a:cubicBezTo>
                  <a:pt x="5310359" y="240646"/>
                  <a:pt x="5461864" y="492004"/>
                  <a:pt x="5549704" y="762305"/>
                </a:cubicBezTo>
                <a:lnTo>
                  <a:pt x="5549704" y="1927879"/>
                </a:lnTo>
                <a:cubicBezTo>
                  <a:pt x="5525504" y="2008956"/>
                  <a:pt x="5496484" y="2089703"/>
                  <a:pt x="5462652" y="2169662"/>
                </a:cubicBezTo>
                <a:cubicBezTo>
                  <a:pt x="5271637" y="2621153"/>
                  <a:pt x="4934351" y="3037745"/>
                  <a:pt x="4512933" y="3342691"/>
                </a:cubicBezTo>
                <a:cubicBezTo>
                  <a:pt x="4300557" y="3496373"/>
                  <a:pt x="4073500" y="3617468"/>
                  <a:pt x="3838074" y="3702609"/>
                </a:cubicBezTo>
                <a:cubicBezTo>
                  <a:pt x="3784505" y="3721983"/>
                  <a:pt x="3730771" y="3739261"/>
                  <a:pt x="3676949" y="3754685"/>
                </a:cubicBezTo>
                <a:lnTo>
                  <a:pt x="15431" y="3754685"/>
                </a:lnTo>
                <a:cubicBezTo>
                  <a:pt x="-13424" y="3693903"/>
                  <a:pt x="-1631" y="3611239"/>
                  <a:pt x="49314" y="3520053"/>
                </a:cubicBezTo>
                <a:cubicBezTo>
                  <a:pt x="57982" y="3507302"/>
                  <a:pt x="888283" y="2290204"/>
                  <a:pt x="1059326" y="2041303"/>
                </a:cubicBezTo>
                <a:cubicBezTo>
                  <a:pt x="1165816" y="1886274"/>
                  <a:pt x="1293756" y="1764576"/>
                  <a:pt x="1450474" y="1669244"/>
                </a:cubicBezTo>
                <a:cubicBezTo>
                  <a:pt x="1589374" y="1584757"/>
                  <a:pt x="1756207" y="1518488"/>
                  <a:pt x="1960512" y="1466659"/>
                </a:cubicBezTo>
                <a:cubicBezTo>
                  <a:pt x="2635885" y="1295337"/>
                  <a:pt x="3611760" y="1037520"/>
                  <a:pt x="4286206" y="777684"/>
                </a:cubicBezTo>
                <a:cubicBezTo>
                  <a:pt x="4532218" y="682911"/>
                  <a:pt x="4735342" y="564179"/>
                  <a:pt x="4873606" y="434327"/>
                </a:cubicBezTo>
                <a:cubicBezTo>
                  <a:pt x="5014722" y="301790"/>
                  <a:pt x="5088154" y="157302"/>
                  <a:pt x="5085951" y="16491"/>
                </a:cubicBezTo>
                <a:lnTo>
                  <a:pt x="5085690" y="6"/>
                </a:lnTo>
                <a:close/>
              </a:path>
            </a:pathLst>
          </a:custGeom>
        </p:spPr>
        <p:txBody>
          <a:bodyPr wrap="square" anchor="b" anchorCtr="0">
            <a:no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above to add photo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B1242738-0FC0-022A-9188-4A5ADB5F41CB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4356415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870400"/>
            <a:ext cx="7239000" cy="553998"/>
          </a:xfrm>
        </p:spPr>
        <p:txBody>
          <a:bodyPr/>
          <a:lstStyle>
            <a:lvl1pPr>
              <a:defRPr sz="40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for Agenda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352800"/>
            <a:ext cx="10058400" cy="2819400"/>
          </a:xfrm>
          <a:noFill/>
          <a:effectLst/>
        </p:spPr>
        <p:txBody>
          <a:bodyPr lIns="182880" rIns="182880" numCol="2" spcCol="1143000"/>
          <a:lstStyle>
            <a:lvl1pPr marL="406400" indent="-406400">
              <a:buClr>
                <a:schemeClr val="tx1"/>
              </a:buClr>
              <a:buFont typeface="+mj-lt"/>
              <a:buAutoNum type="arabicPeriod"/>
              <a:tabLst/>
              <a:defRPr sz="2200" baseline="0">
                <a:solidFill>
                  <a:schemeClr val="tx1"/>
                </a:solidFill>
              </a:defRPr>
            </a:lvl1pPr>
            <a:lvl2pPr marL="742950" indent="-317500">
              <a:buClr>
                <a:schemeClr val="tx1"/>
              </a:buClr>
              <a:buSzPct val="100000"/>
              <a:buFont typeface="+mj-lt"/>
              <a:buAutoNum type="alphaLcPeriod"/>
              <a:tabLst/>
              <a:defRPr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Add agenda items. Note: Agenda placeholder is two-column. Remove column setup, if desired.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Confidential as needed" hidden="1">
            <a:extLst>
              <a:ext uri="{FF2B5EF4-FFF2-40B4-BE49-F238E27FC236}">
                <a16:creationId xmlns:a16="http://schemas.microsoft.com/office/drawing/2014/main" id="{5F4C7DC6-9613-4E20-3C7A-B0D5A8F13C7F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6" name="Slide #">
            <a:extLst>
              <a:ext uri="{FF2B5EF4-FFF2-40B4-BE49-F238E27FC236}">
                <a16:creationId xmlns:a16="http://schemas.microsoft.com/office/drawing/2014/main" id="{59674029-E415-4194-3E95-78ED2F0B5469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950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522288" indent="-231775">
              <a:buSzPct val="100000"/>
              <a:buFont typeface="Times New Roman" panose="02020603050405020304" pitchFamily="18" charset="0"/>
              <a:buChar char="–"/>
              <a:tabLst/>
              <a:defRPr>
                <a:solidFill>
                  <a:schemeClr val="tx1"/>
                </a:solidFill>
              </a:defRPr>
            </a:lvl2pPr>
            <a:lvl3pPr marL="682625" indent="-171450">
              <a:buFont typeface="Times New Roman" panose="02020603050405020304" pitchFamily="18" charset="0"/>
              <a:buChar char="»"/>
              <a:defRPr>
                <a:solidFill>
                  <a:schemeClr val="tx1"/>
                </a:solidFill>
              </a:defRPr>
            </a:lvl3pPr>
            <a:lvl4pPr marL="285750" indent="-285750">
              <a:spcBef>
                <a:spcPts val="800"/>
              </a:spcBef>
              <a:defRPr sz="2200" baseline="0">
                <a:solidFill>
                  <a:schemeClr val="tx1"/>
                </a:solidFill>
              </a:defRPr>
            </a:lvl4pPr>
            <a:lvl5pPr marL="571500" indent="-280988">
              <a:defRPr sz="18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Bulleted list here. Numbered list begins at fourth level. For no bullet top level, please use 2-color content layout slides.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987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o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5248"/>
            <a:ext cx="10972800" cy="4566952"/>
          </a:xfrm>
        </p:spPr>
        <p:txBody>
          <a:bodyPr/>
          <a:lstStyle>
            <a:lvl1pPr marL="1588" indent="0">
              <a:buNone/>
              <a:defRPr sz="2200" baseline="0">
                <a:solidFill>
                  <a:schemeClr val="tx2"/>
                </a:solidFill>
              </a:defRPr>
            </a:lvl1pPr>
            <a:lvl2pPr marL="685800" indent="-228600"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914400" indent="-228600">
              <a:buSzPct val="100000"/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Body text here. Bullets are second and third levels. Numbering follows at fourth and fifth levels.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5434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6248400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5248"/>
            <a:ext cx="6248400" cy="4566952"/>
          </a:xfrm>
        </p:spPr>
        <p:txBody>
          <a:bodyPr/>
          <a:lstStyle>
            <a:lvl1pPr marL="1588" indent="0">
              <a:buNone/>
              <a:defRPr sz="2200" baseline="0">
                <a:solidFill>
                  <a:schemeClr val="tx2"/>
                </a:solidFill>
              </a:defRPr>
            </a:lvl1pPr>
            <a:lvl2pPr marL="685800" indent="-228600"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914400" indent="-228600">
              <a:buSzPct val="100000"/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Body text here. Bullets at second and third levels. Numbering at levels four and five.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8137A5-99F1-F520-3648-A497A86D32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91400" y="0"/>
            <a:ext cx="4800600" cy="6858000"/>
          </a:xfrm>
          <a:solidFill>
            <a:schemeClr val="bg2"/>
          </a:solidFill>
        </p:spPr>
        <p:txBody>
          <a:bodyPr tIns="182880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insert a photo.</a:t>
            </a:r>
          </a:p>
        </p:txBody>
      </p:sp>
    </p:spTree>
    <p:extLst>
      <p:ext uri="{BB962C8B-B14F-4D97-AF65-F5344CB8AC3E}">
        <p14:creationId xmlns:p14="http://schemas.microsoft.com/office/powerpoint/2010/main" val="1480397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Image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6248400" cy="50292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5248"/>
            <a:ext cx="6248400" cy="4566952"/>
          </a:xfrm>
        </p:spPr>
        <p:txBody>
          <a:bodyPr/>
          <a:lstStyle>
            <a:lvl1pPr marL="1588" indent="0">
              <a:buNone/>
              <a:defRPr sz="2200" baseline="0">
                <a:solidFill>
                  <a:schemeClr val="tx1"/>
                </a:solidFill>
              </a:defRPr>
            </a:lvl1pPr>
            <a:lvl2pPr marL="685800" indent="-228600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baseline="0">
                <a:solidFill>
                  <a:schemeClr val="tx1"/>
                </a:solidFill>
              </a:defRPr>
            </a:lvl2pPr>
            <a:lvl3pPr marL="914400" indent="-228600">
              <a:buClr>
                <a:schemeClr val="accent1"/>
              </a:buClr>
              <a:buSzPct val="100000"/>
              <a:buFont typeface="Times New Roman" panose="02020603050405020304" pitchFamily="18" charset="0"/>
              <a:buChar char="–"/>
              <a:defRPr baseline="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Body text here. Bullets at second and third levels. Numbering at levels four and five.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8137A5-99F1-F520-3648-A497A86D32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91400" y="0"/>
            <a:ext cx="4800600" cy="6858000"/>
          </a:xfrm>
          <a:solidFill>
            <a:schemeClr val="tx2"/>
          </a:solidFill>
        </p:spPr>
        <p:txBody>
          <a:bodyPr tIns="182880"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below to insert a photo.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08CE7045-399C-3116-6AAF-7E3D3866D4CE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212532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head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28800"/>
            <a:ext cx="10972800" cy="4343400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522288" indent="-231775">
              <a:buSzPct val="100000"/>
              <a:buFont typeface="Times New Roman" panose="02020603050405020304" pitchFamily="18" charset="0"/>
              <a:buChar char="–"/>
              <a:tabLst/>
              <a:defRPr>
                <a:solidFill>
                  <a:schemeClr val="tx1"/>
                </a:solidFill>
              </a:defRPr>
            </a:lvl2pPr>
            <a:lvl3pPr marL="682625" indent="-171450">
              <a:buFont typeface="Times New Roman" panose="02020603050405020304" pitchFamily="18" charset="0"/>
              <a:buChar char="»"/>
              <a:defRPr>
                <a:solidFill>
                  <a:schemeClr val="tx1"/>
                </a:solidFill>
              </a:defRPr>
            </a:lvl3pPr>
            <a:lvl4pPr marL="285750" indent="-285750">
              <a:spcBef>
                <a:spcPts val="800"/>
              </a:spcBef>
              <a:defRPr sz="2200" baseline="0">
                <a:solidFill>
                  <a:schemeClr val="tx1"/>
                </a:solidFill>
              </a:defRPr>
            </a:lvl4pPr>
            <a:lvl5pPr marL="571500" indent="-280988">
              <a:defRPr sz="18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A03BD-93DA-2583-C063-8A505EED14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for slide</a:t>
            </a:r>
          </a:p>
        </p:txBody>
      </p:sp>
    </p:spTree>
    <p:extLst>
      <p:ext uri="{BB962C8B-B14F-4D97-AF65-F5344CB8AC3E}">
        <p14:creationId xmlns:p14="http://schemas.microsoft.com/office/powerpoint/2010/main" val="810727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600200"/>
            <a:ext cx="5334000" cy="390145"/>
          </a:xfrm>
        </p:spPr>
        <p:txBody>
          <a:bodyPr bIns="91440" anchor="b" anchorCtr="0">
            <a:normAutofit/>
          </a:bodyPr>
          <a:lstStyle>
            <a:lvl1pPr marL="0" indent="0">
              <a:buNone/>
              <a:defRPr sz="2000" b="1" cap="none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subhead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1990345"/>
            <a:ext cx="5333999" cy="4181855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/>
            </a:lvl1pPr>
            <a:lvl2pPr marL="457200" indent="-223838">
              <a:buSzPct val="100000"/>
              <a:buFont typeface="Times New Roman" panose="02020603050405020304" pitchFamily="18" charset="0"/>
              <a:buChar char="–"/>
              <a:defRPr/>
            </a:lvl2pPr>
            <a:lvl3pPr marL="685800" indent="-222250">
              <a:buFont typeface="Times New Roman" panose="02020603050405020304" pitchFamily="18" charset="0"/>
              <a:buChar char="»"/>
              <a:defRPr baseline="0"/>
            </a:lvl3pPr>
            <a:lvl4pPr marL="285750" indent="-285750">
              <a:spcBef>
                <a:spcPts val="800"/>
              </a:spcBef>
              <a:defRPr sz="2200" baseline="0"/>
            </a:lvl4pPr>
            <a:lvl5pPr marL="571500" indent="-280988">
              <a:defRPr sz="1800" baseline="0"/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48400" y="1600200"/>
            <a:ext cx="5334000" cy="390145"/>
          </a:xfrm>
        </p:spPr>
        <p:txBody>
          <a:bodyPr bIns="91440" anchor="b" anchorCtr="0">
            <a:normAutofit/>
          </a:bodyPr>
          <a:lstStyle>
            <a:lvl1pPr marL="0" indent="0">
              <a:buNone/>
              <a:defRPr lang="en-US" sz="2000" b="1" kern="1200" cap="none" baseline="0" dirty="0" smtClean="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Column subhead here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3C0EE50-D746-767B-4F1E-9B0AD72D095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248400" y="1990345"/>
            <a:ext cx="5333999" cy="4181855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/>
            </a:lvl1pPr>
            <a:lvl2pPr marL="457200" indent="-223838">
              <a:buSzPct val="100000"/>
              <a:buFont typeface="Times New Roman" panose="02020603050405020304" pitchFamily="18" charset="0"/>
              <a:buChar char="–"/>
              <a:defRPr/>
            </a:lvl2pPr>
            <a:lvl3pPr marL="685800" indent="-222250">
              <a:buFont typeface="Times New Roman" panose="02020603050405020304" pitchFamily="18" charset="0"/>
              <a:buChar char="»"/>
              <a:defRPr baseline="0"/>
            </a:lvl3pPr>
            <a:lvl4pPr marL="285750" indent="-285750">
              <a:spcBef>
                <a:spcPts val="800"/>
              </a:spcBef>
              <a:defRPr sz="2200" baseline="0"/>
            </a:lvl4pPr>
            <a:lvl5pPr marL="571500" indent="-280988">
              <a:defRPr sz="1800" baseline="0"/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7258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0"/>
            <a:ext cx="5334000" cy="4572000"/>
          </a:xfrm>
        </p:spPr>
        <p:txBody>
          <a:bodyPr/>
          <a:lstStyle/>
          <a:p>
            <a:pPr lvl="0"/>
            <a:r>
              <a:rPr lang="en-US" dirty="0"/>
              <a:t>Body text here. Bullets at second and third levels. Numbering at levels four and five.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48400" y="1600200"/>
            <a:ext cx="5334000" cy="4572000"/>
          </a:xfrm>
        </p:spPr>
        <p:txBody>
          <a:bodyPr/>
          <a:lstStyle/>
          <a:p>
            <a:pPr lvl="0"/>
            <a:r>
              <a:rPr lang="en-US" dirty="0"/>
              <a:t>Body text here. Bullets at second and third levels. Numbering at levels four and five.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07476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Imag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D23-6373-AD63-87A3-29666076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6172200" cy="4985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6B79B41-399C-B25A-9807-6A05BF302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61722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07798B6-693D-BE75-D277-588B1412AC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82890" y="584242"/>
            <a:ext cx="5050105" cy="3420106"/>
          </a:xfrm>
          <a:custGeom>
            <a:avLst/>
            <a:gdLst>
              <a:gd name="connsiteX0" fmla="*/ 3125929 w 5050105"/>
              <a:gd name="connsiteY0" fmla="*/ 62 h 3420106"/>
              <a:gd name="connsiteX1" fmla="*/ 4841567 w 5050105"/>
              <a:gd name="connsiteY1" fmla="*/ 9667 h 3420106"/>
              <a:gd name="connsiteX2" fmla="*/ 4841561 w 5050105"/>
              <a:gd name="connsiteY2" fmla="*/ 9667 h 3420106"/>
              <a:gd name="connsiteX3" fmla="*/ 5005746 w 5050105"/>
              <a:gd name="connsiteY3" fmla="*/ 304446 h 3420106"/>
              <a:gd name="connsiteX4" fmla="*/ 4094445 w 5050105"/>
              <a:gd name="connsiteY4" fmla="*/ 1623233 h 3420106"/>
              <a:gd name="connsiteX5" fmla="*/ 3287995 w 5050105"/>
              <a:gd name="connsiteY5" fmla="*/ 2131145 h 3420106"/>
              <a:gd name="connsiteX6" fmla="*/ 1201480 w 5050105"/>
              <a:gd name="connsiteY6" fmla="*/ 2736998 h 3420106"/>
              <a:gd name="connsiteX7" fmla="*/ 477986 w 5050105"/>
              <a:gd name="connsiteY7" fmla="*/ 3420106 h 3420106"/>
              <a:gd name="connsiteX8" fmla="*/ 2282745 w 5050105"/>
              <a:gd name="connsiteY8" fmla="*/ 8390 h 3420106"/>
              <a:gd name="connsiteX9" fmla="*/ 2389597 w 5050105"/>
              <a:gd name="connsiteY9" fmla="*/ 2555 h 3420106"/>
              <a:gd name="connsiteX10" fmla="*/ 3125929 w 5050105"/>
              <a:gd name="connsiteY10" fmla="*/ 62 h 342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50105" h="3420106">
                <a:moveTo>
                  <a:pt x="3125929" y="62"/>
                </a:moveTo>
                <a:cubicBezTo>
                  <a:pt x="3927591" y="892"/>
                  <a:pt x="4818797" y="9791"/>
                  <a:pt x="4841567" y="9667"/>
                </a:cubicBezTo>
                <a:lnTo>
                  <a:pt x="4841561" y="9667"/>
                </a:lnTo>
                <a:cubicBezTo>
                  <a:pt x="5035464" y="8892"/>
                  <a:pt x="5103612" y="131498"/>
                  <a:pt x="5005746" y="304446"/>
                </a:cubicBezTo>
                <a:cubicBezTo>
                  <a:pt x="5005746" y="304446"/>
                  <a:pt x="4250591" y="1398628"/>
                  <a:pt x="4094445" y="1623233"/>
                </a:cubicBezTo>
                <a:cubicBezTo>
                  <a:pt x="3895671" y="1909295"/>
                  <a:pt x="3627859" y="2046886"/>
                  <a:pt x="3287995" y="2131145"/>
                </a:cubicBezTo>
                <a:cubicBezTo>
                  <a:pt x="2699197" y="2277118"/>
                  <a:pt x="1811969" y="2505598"/>
                  <a:pt x="1201480" y="2736998"/>
                </a:cubicBezTo>
                <a:cubicBezTo>
                  <a:pt x="756828" y="2905540"/>
                  <a:pt x="475287" y="3156130"/>
                  <a:pt x="477986" y="3420106"/>
                </a:cubicBezTo>
                <a:cubicBezTo>
                  <a:pt x="-792509" y="2044397"/>
                  <a:pt x="698147" y="30279"/>
                  <a:pt x="2282745" y="8390"/>
                </a:cubicBezTo>
                <a:cubicBezTo>
                  <a:pt x="2317360" y="5209"/>
                  <a:pt x="2352735" y="2929"/>
                  <a:pt x="2389597" y="2555"/>
                </a:cubicBezTo>
                <a:cubicBezTo>
                  <a:pt x="2601438" y="406"/>
                  <a:pt x="2858709" y="-214"/>
                  <a:pt x="3125929" y="6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tIns="18288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2DCDAE8-D43A-8DBE-00A4-2927B92540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73141" y="2837980"/>
            <a:ext cx="5038759" cy="3435780"/>
          </a:xfrm>
          <a:custGeom>
            <a:avLst/>
            <a:gdLst>
              <a:gd name="connsiteX0" fmla="*/ 4554396 w 5038759"/>
              <a:gd name="connsiteY0" fmla="*/ 0 h 3435780"/>
              <a:gd name="connsiteX1" fmla="*/ 2768160 w 5038759"/>
              <a:gd name="connsiteY1" fmla="*/ 3421444 h 3435780"/>
              <a:gd name="connsiteX2" fmla="*/ 2661346 w 5038759"/>
              <a:gd name="connsiteY2" fmla="*/ 3427857 h 3435780"/>
              <a:gd name="connsiteX3" fmla="*/ 209377 w 5038759"/>
              <a:gd name="connsiteY3" fmla="*/ 3434036 h 3435780"/>
              <a:gd name="connsiteX4" fmla="*/ 209377 w 5038759"/>
              <a:gd name="connsiteY4" fmla="*/ 3434042 h 3435780"/>
              <a:gd name="connsiteX5" fmla="*/ 43591 w 5038759"/>
              <a:gd name="connsiteY5" fmla="*/ 3140151 h 3435780"/>
              <a:gd name="connsiteX6" fmla="*/ 947729 w 5038759"/>
              <a:gd name="connsiteY6" fmla="*/ 1816443 h 3435780"/>
              <a:gd name="connsiteX7" fmla="*/ 1751417 w 5038759"/>
              <a:gd name="connsiteY7" fmla="*/ 1304169 h 3435780"/>
              <a:gd name="connsiteX8" fmla="*/ 3834617 w 5038759"/>
              <a:gd name="connsiteY8" fmla="*/ 687019 h 3435780"/>
              <a:gd name="connsiteX9" fmla="*/ 4554396 w 5038759"/>
              <a:gd name="connsiteY9" fmla="*/ 0 h 3435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8759" h="3435780">
                <a:moveTo>
                  <a:pt x="4554396" y="0"/>
                </a:moveTo>
                <a:cubicBezTo>
                  <a:pt x="5832334" y="1368793"/>
                  <a:pt x="4352612" y="3390970"/>
                  <a:pt x="2768160" y="3421444"/>
                </a:cubicBezTo>
                <a:cubicBezTo>
                  <a:pt x="2733571" y="3424816"/>
                  <a:pt x="2698202" y="3427279"/>
                  <a:pt x="2661346" y="3427857"/>
                </a:cubicBezTo>
                <a:cubicBezTo>
                  <a:pt x="1814047" y="3441052"/>
                  <a:pt x="239736" y="3433705"/>
                  <a:pt x="209377" y="3434036"/>
                </a:cubicBezTo>
                <a:lnTo>
                  <a:pt x="209377" y="3434042"/>
                </a:lnTo>
                <a:cubicBezTo>
                  <a:pt x="15479" y="3435865"/>
                  <a:pt x="-53342" y="3313627"/>
                  <a:pt x="43591" y="3140151"/>
                </a:cubicBezTo>
                <a:cubicBezTo>
                  <a:pt x="43591" y="3140151"/>
                  <a:pt x="792801" y="2041893"/>
                  <a:pt x="947729" y="1816443"/>
                </a:cubicBezTo>
                <a:cubicBezTo>
                  <a:pt x="1144954" y="1529315"/>
                  <a:pt x="1412016" y="1390269"/>
                  <a:pt x="1751417" y="1304169"/>
                </a:cubicBezTo>
                <a:cubicBezTo>
                  <a:pt x="2339420" y="1155008"/>
                  <a:pt x="3225392" y="921721"/>
                  <a:pt x="3834617" y="687019"/>
                </a:cubicBezTo>
                <a:cubicBezTo>
                  <a:pt x="4278349" y="516064"/>
                  <a:pt x="4558523" y="263957"/>
                  <a:pt x="455439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bIns="182880" anchor="b" anchorCtr="0">
            <a:noAutofit/>
          </a:bodyPr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above to insert photo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0A770E0-42CA-0199-9B21-6EFA0C3615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1923580"/>
            <a:ext cx="5486400" cy="1828800"/>
          </a:xfrm>
        </p:spPr>
        <p:txBody>
          <a:bodyPr/>
          <a:lstStyle>
            <a:lvl1pPr>
              <a:spcBef>
                <a:spcPts val="400"/>
              </a:spcBef>
              <a:spcAft>
                <a:spcPts val="0"/>
              </a:spcAft>
              <a:defRPr sz="18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0" indent="0">
              <a:spcBef>
                <a:spcPts val="0"/>
              </a:spcBef>
              <a:buFontTx/>
              <a:buNone/>
              <a:defRPr sz="1600" baseline="0"/>
            </a:lvl2pPr>
          </a:lstStyle>
          <a:p>
            <a:pPr lvl="0"/>
            <a:r>
              <a:rPr lang="en-US" dirty="0"/>
              <a:t>Body header for topic one. Body text at next level.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D5DD841-E05B-7138-7BFC-2662433048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4343206"/>
            <a:ext cx="5486400" cy="1828800"/>
          </a:xfrm>
        </p:spPr>
        <p:txBody>
          <a:bodyPr/>
          <a:lstStyle>
            <a:lvl1pPr>
              <a:spcBef>
                <a:spcPts val="400"/>
              </a:spcBef>
              <a:spcAft>
                <a:spcPts val="0"/>
              </a:spcAft>
              <a:defRPr sz="18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0" indent="0">
              <a:spcBef>
                <a:spcPts val="0"/>
              </a:spcBef>
              <a:buFontTx/>
              <a:buNone/>
              <a:defRPr sz="1600" baseline="0"/>
            </a:lvl2pPr>
          </a:lstStyle>
          <a:p>
            <a:pPr lvl="0"/>
            <a:r>
              <a:rPr lang="en-US" dirty="0"/>
              <a:t>Body header for topic two. Body text at next level.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1386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Image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D23-6373-AD63-87A3-29666076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6172200" cy="49859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6B79B41-399C-B25A-9807-6A05BF302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61722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07798B6-693D-BE75-D277-588B1412AC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82890" y="584242"/>
            <a:ext cx="5050105" cy="3420106"/>
          </a:xfrm>
          <a:custGeom>
            <a:avLst/>
            <a:gdLst>
              <a:gd name="connsiteX0" fmla="*/ 3125929 w 5050105"/>
              <a:gd name="connsiteY0" fmla="*/ 62 h 3420106"/>
              <a:gd name="connsiteX1" fmla="*/ 4841567 w 5050105"/>
              <a:gd name="connsiteY1" fmla="*/ 9667 h 3420106"/>
              <a:gd name="connsiteX2" fmla="*/ 4841561 w 5050105"/>
              <a:gd name="connsiteY2" fmla="*/ 9667 h 3420106"/>
              <a:gd name="connsiteX3" fmla="*/ 5005746 w 5050105"/>
              <a:gd name="connsiteY3" fmla="*/ 304446 h 3420106"/>
              <a:gd name="connsiteX4" fmla="*/ 4094445 w 5050105"/>
              <a:gd name="connsiteY4" fmla="*/ 1623233 h 3420106"/>
              <a:gd name="connsiteX5" fmla="*/ 3287995 w 5050105"/>
              <a:gd name="connsiteY5" fmla="*/ 2131145 h 3420106"/>
              <a:gd name="connsiteX6" fmla="*/ 1201480 w 5050105"/>
              <a:gd name="connsiteY6" fmla="*/ 2736998 h 3420106"/>
              <a:gd name="connsiteX7" fmla="*/ 477986 w 5050105"/>
              <a:gd name="connsiteY7" fmla="*/ 3420106 h 3420106"/>
              <a:gd name="connsiteX8" fmla="*/ 2282745 w 5050105"/>
              <a:gd name="connsiteY8" fmla="*/ 8390 h 3420106"/>
              <a:gd name="connsiteX9" fmla="*/ 2389597 w 5050105"/>
              <a:gd name="connsiteY9" fmla="*/ 2555 h 3420106"/>
              <a:gd name="connsiteX10" fmla="*/ 3125929 w 5050105"/>
              <a:gd name="connsiteY10" fmla="*/ 62 h 342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50105" h="3420106">
                <a:moveTo>
                  <a:pt x="3125929" y="62"/>
                </a:moveTo>
                <a:cubicBezTo>
                  <a:pt x="3927591" y="892"/>
                  <a:pt x="4818797" y="9791"/>
                  <a:pt x="4841567" y="9667"/>
                </a:cubicBezTo>
                <a:lnTo>
                  <a:pt x="4841561" y="9667"/>
                </a:lnTo>
                <a:cubicBezTo>
                  <a:pt x="5035464" y="8892"/>
                  <a:pt x="5103612" y="131498"/>
                  <a:pt x="5005746" y="304446"/>
                </a:cubicBezTo>
                <a:cubicBezTo>
                  <a:pt x="5005746" y="304446"/>
                  <a:pt x="4250591" y="1398628"/>
                  <a:pt x="4094445" y="1623233"/>
                </a:cubicBezTo>
                <a:cubicBezTo>
                  <a:pt x="3895671" y="1909295"/>
                  <a:pt x="3627859" y="2046886"/>
                  <a:pt x="3287995" y="2131145"/>
                </a:cubicBezTo>
                <a:cubicBezTo>
                  <a:pt x="2699197" y="2277118"/>
                  <a:pt x="1811969" y="2505598"/>
                  <a:pt x="1201480" y="2736998"/>
                </a:cubicBezTo>
                <a:cubicBezTo>
                  <a:pt x="756828" y="2905540"/>
                  <a:pt x="475287" y="3156130"/>
                  <a:pt x="477986" y="3420106"/>
                </a:cubicBezTo>
                <a:cubicBezTo>
                  <a:pt x="-792509" y="2044397"/>
                  <a:pt x="698147" y="30279"/>
                  <a:pt x="2282745" y="8390"/>
                </a:cubicBezTo>
                <a:cubicBezTo>
                  <a:pt x="2317360" y="5209"/>
                  <a:pt x="2352735" y="2929"/>
                  <a:pt x="2389597" y="2555"/>
                </a:cubicBezTo>
                <a:cubicBezTo>
                  <a:pt x="2601438" y="406"/>
                  <a:pt x="2858709" y="-214"/>
                  <a:pt x="3125929" y="62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tIns="182880">
            <a:noAutofit/>
          </a:bodyPr>
          <a:lstStyle>
            <a:lvl1pPr algn="ctr">
              <a:defRPr b="1" i="0"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icon below to insert photo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2DCDAE8-D43A-8DBE-00A4-2927B92540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73141" y="2837980"/>
            <a:ext cx="5038759" cy="3435780"/>
          </a:xfrm>
          <a:custGeom>
            <a:avLst/>
            <a:gdLst>
              <a:gd name="connsiteX0" fmla="*/ 4554396 w 5038759"/>
              <a:gd name="connsiteY0" fmla="*/ 0 h 3435780"/>
              <a:gd name="connsiteX1" fmla="*/ 2768160 w 5038759"/>
              <a:gd name="connsiteY1" fmla="*/ 3421444 h 3435780"/>
              <a:gd name="connsiteX2" fmla="*/ 2661346 w 5038759"/>
              <a:gd name="connsiteY2" fmla="*/ 3427857 h 3435780"/>
              <a:gd name="connsiteX3" fmla="*/ 209377 w 5038759"/>
              <a:gd name="connsiteY3" fmla="*/ 3434036 h 3435780"/>
              <a:gd name="connsiteX4" fmla="*/ 209377 w 5038759"/>
              <a:gd name="connsiteY4" fmla="*/ 3434042 h 3435780"/>
              <a:gd name="connsiteX5" fmla="*/ 43591 w 5038759"/>
              <a:gd name="connsiteY5" fmla="*/ 3140151 h 3435780"/>
              <a:gd name="connsiteX6" fmla="*/ 947729 w 5038759"/>
              <a:gd name="connsiteY6" fmla="*/ 1816443 h 3435780"/>
              <a:gd name="connsiteX7" fmla="*/ 1751417 w 5038759"/>
              <a:gd name="connsiteY7" fmla="*/ 1304169 h 3435780"/>
              <a:gd name="connsiteX8" fmla="*/ 3834617 w 5038759"/>
              <a:gd name="connsiteY8" fmla="*/ 687019 h 3435780"/>
              <a:gd name="connsiteX9" fmla="*/ 4554396 w 5038759"/>
              <a:gd name="connsiteY9" fmla="*/ 0 h 3435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8759" h="3435780">
                <a:moveTo>
                  <a:pt x="4554396" y="0"/>
                </a:moveTo>
                <a:cubicBezTo>
                  <a:pt x="5832334" y="1368793"/>
                  <a:pt x="4352612" y="3390970"/>
                  <a:pt x="2768160" y="3421444"/>
                </a:cubicBezTo>
                <a:cubicBezTo>
                  <a:pt x="2733571" y="3424816"/>
                  <a:pt x="2698202" y="3427279"/>
                  <a:pt x="2661346" y="3427857"/>
                </a:cubicBezTo>
                <a:cubicBezTo>
                  <a:pt x="1814047" y="3441052"/>
                  <a:pt x="239736" y="3433705"/>
                  <a:pt x="209377" y="3434036"/>
                </a:cubicBezTo>
                <a:lnTo>
                  <a:pt x="209377" y="3434042"/>
                </a:lnTo>
                <a:cubicBezTo>
                  <a:pt x="15479" y="3435865"/>
                  <a:pt x="-53342" y="3313627"/>
                  <a:pt x="43591" y="3140151"/>
                </a:cubicBezTo>
                <a:cubicBezTo>
                  <a:pt x="43591" y="3140151"/>
                  <a:pt x="792801" y="2041893"/>
                  <a:pt x="947729" y="1816443"/>
                </a:cubicBezTo>
                <a:cubicBezTo>
                  <a:pt x="1144954" y="1529315"/>
                  <a:pt x="1412016" y="1390269"/>
                  <a:pt x="1751417" y="1304169"/>
                </a:cubicBezTo>
                <a:cubicBezTo>
                  <a:pt x="2339420" y="1155008"/>
                  <a:pt x="3225392" y="921721"/>
                  <a:pt x="3834617" y="687019"/>
                </a:cubicBezTo>
                <a:cubicBezTo>
                  <a:pt x="4278349" y="516064"/>
                  <a:pt x="4558523" y="263957"/>
                  <a:pt x="4554396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bIns="182880" anchor="b" anchorCtr="0">
            <a:noAutofit/>
          </a:bodyPr>
          <a:lstStyle>
            <a:lvl1pPr algn="ctr">
              <a:defRPr b="1" i="0"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icon above to insert photo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0A770E0-42CA-0199-9B21-6EFA0C3615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1923580"/>
            <a:ext cx="5486400" cy="1828800"/>
          </a:xfrm>
        </p:spPr>
        <p:txBody>
          <a:bodyPr/>
          <a:lstStyle>
            <a:lvl1pPr>
              <a:spcBef>
                <a:spcPts val="400"/>
              </a:spcBef>
              <a:spcAft>
                <a:spcPts val="0"/>
              </a:spcAft>
              <a:defRPr sz="16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  <a:lvl2pPr marL="0" indent="0">
              <a:spcBef>
                <a:spcPts val="0"/>
              </a:spcBef>
              <a:buFontTx/>
              <a:buNone/>
              <a:defRPr sz="16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Body header for first topic. Body text at next level.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2D5DD841-E05B-7138-7BFC-2662433048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4343206"/>
            <a:ext cx="5486400" cy="1828800"/>
          </a:xfrm>
        </p:spPr>
        <p:txBody>
          <a:bodyPr/>
          <a:lstStyle>
            <a:lvl1pPr>
              <a:spcBef>
                <a:spcPts val="400"/>
              </a:spcBef>
              <a:spcAft>
                <a:spcPts val="0"/>
              </a:spcAft>
              <a:defRPr sz="16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  <a:lvl2pPr marL="0" indent="0">
              <a:spcBef>
                <a:spcPts val="0"/>
              </a:spcBef>
              <a:buFontTx/>
              <a:buNone/>
              <a:defRPr sz="16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Body header for first topic. Body text at next level.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3251A17A-D5EE-B1DB-246F-4233110D55B1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10E55D5A-7B6F-CF2B-B38B-94E0080352AD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88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 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23A3229-C0B9-6F9C-4769-C459F86537D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add photo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237AFB5-FB69-78BC-99B0-13E2AC3BDF6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200" y="76200"/>
            <a:ext cx="2286000" cy="914644"/>
          </a:xfrm>
        </p:spPr>
        <p:txBody>
          <a:bodyPr anchor="b" anchorCtr="0"/>
          <a:lstStyle>
            <a:lvl1pPr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above and add logo, if needed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743200"/>
            <a:ext cx="5638800" cy="1617667"/>
          </a:xfrm>
        </p:spPr>
        <p:txBody>
          <a:bodyPr anchor="b" anchorCtr="0">
            <a:noAutofit/>
          </a:bodyPr>
          <a:lstStyle>
            <a:lvl1pPr algn="l">
              <a:lnSpc>
                <a:spcPct val="90000"/>
              </a:lnSpc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495800"/>
            <a:ext cx="5638800" cy="817563"/>
          </a:xfrm>
        </p:spPr>
        <p:txBody>
          <a:bodyPr>
            <a:normAutofit/>
          </a:bodyPr>
          <a:lstStyle>
            <a:lvl1pPr marL="0" indent="0" algn="l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A89746C-7F2B-2977-0D72-EF4CB2BC3E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5867400"/>
            <a:ext cx="5638800" cy="715167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enter details (date, author, etc.)</a:t>
            </a:r>
          </a:p>
        </p:txBody>
      </p:sp>
    </p:spTree>
    <p:extLst>
      <p:ext uri="{BB962C8B-B14F-4D97-AF65-F5344CB8AC3E}">
        <p14:creationId xmlns:p14="http://schemas.microsoft.com/office/powerpoint/2010/main" val="1646328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985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609600" y="1828800"/>
            <a:ext cx="3352800" cy="4343400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/>
            </a:lvl1pPr>
            <a:lvl2pPr marL="457200" indent="-223838">
              <a:buSzPct val="100000"/>
              <a:buFont typeface="Times New Roman" panose="02020603050405020304" pitchFamily="18" charset="0"/>
              <a:buChar char="–"/>
              <a:defRPr/>
            </a:lvl2pPr>
            <a:lvl3pPr marL="685800" indent="-222250">
              <a:buFont typeface="Times New Roman" panose="02020603050405020304" pitchFamily="18" charset="0"/>
              <a:buChar char="»"/>
              <a:defRPr/>
            </a:lvl3pPr>
            <a:lvl4pPr marL="285750" indent="-285750">
              <a:spcBef>
                <a:spcPts val="800"/>
              </a:spcBef>
              <a:defRPr sz="2000" baseline="0"/>
            </a:lvl4pPr>
            <a:lvl5pPr marL="571500" indent="-280988">
              <a:defRPr sz="1800"/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33E5007C-AD04-0FE6-F73D-B4F3E8FA32B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419600" y="1828800"/>
            <a:ext cx="3352800" cy="4343400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/>
            </a:lvl1pPr>
            <a:lvl2pPr marL="457200" indent="-223838">
              <a:buSzPct val="100000"/>
              <a:buFont typeface="Times New Roman" panose="02020603050405020304" pitchFamily="18" charset="0"/>
              <a:buChar char="–"/>
              <a:defRPr/>
            </a:lvl2pPr>
            <a:lvl3pPr marL="685800" indent="-222250">
              <a:buFont typeface="Times New Roman" panose="02020603050405020304" pitchFamily="18" charset="0"/>
              <a:buChar char="»"/>
              <a:defRPr/>
            </a:lvl3pPr>
            <a:lvl4pPr marL="285750" indent="-285750">
              <a:spcBef>
                <a:spcPts val="800"/>
              </a:spcBef>
              <a:defRPr sz="2000" baseline="0"/>
            </a:lvl4pPr>
            <a:lvl5pPr marL="571500" indent="-280988">
              <a:defRPr sz="1800"/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73329125-C77D-F857-3FC6-348E7986BAFC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229600" y="1828800"/>
            <a:ext cx="3352800" cy="4343400"/>
          </a:xfrm>
        </p:spPr>
        <p:txBody>
          <a:bodyPr/>
          <a:lstStyle>
            <a:lvl1pPr marL="228600" indent="-228600">
              <a:buClr>
                <a:schemeClr val="accent4"/>
              </a:buClr>
              <a:buFont typeface="Arial" panose="020B0604020202020204" pitchFamily="34" charset="0"/>
              <a:buChar char="•"/>
              <a:defRPr sz="2000" baseline="0"/>
            </a:lvl1pPr>
            <a:lvl2pPr marL="457200" indent="-223838">
              <a:buSzPct val="100000"/>
              <a:buFont typeface="Times New Roman" panose="02020603050405020304" pitchFamily="18" charset="0"/>
              <a:buChar char="–"/>
              <a:defRPr/>
            </a:lvl2pPr>
            <a:lvl3pPr marL="685800" indent="-222250">
              <a:buFont typeface="Times New Roman" panose="02020603050405020304" pitchFamily="18" charset="0"/>
              <a:buChar char="»"/>
              <a:defRPr/>
            </a:lvl3pPr>
            <a:lvl4pPr marL="285750" indent="-285750">
              <a:spcBef>
                <a:spcPts val="800"/>
              </a:spcBef>
              <a:defRPr sz="2000" baseline="0"/>
            </a:lvl4pPr>
            <a:lvl5pPr marL="571500" indent="-280988">
              <a:defRPr sz="1800"/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AB427A26-38C7-A066-5F8E-B3DF54B869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257786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ntent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9859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609600" y="1828800"/>
            <a:ext cx="3352800" cy="43434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1pPr>
            <a:lvl2pPr marL="457200" indent="-223838">
              <a:buClr>
                <a:schemeClr val="accent1"/>
              </a:buClr>
              <a:buSzPct val="100000"/>
              <a:buFont typeface="Times New Roman" panose="02020603050405020304" pitchFamily="18" charset="0"/>
              <a:buChar char="–"/>
              <a:defRPr baseline="0">
                <a:solidFill>
                  <a:schemeClr val="tx1"/>
                </a:solidFill>
              </a:defRPr>
            </a:lvl2pPr>
            <a:lvl3pPr marL="685800" indent="-222250">
              <a:buClr>
                <a:schemeClr val="accent1"/>
              </a:buClr>
              <a:buFont typeface="Times New Roman" panose="02020603050405020304" pitchFamily="18" charset="0"/>
              <a:buChar char="»"/>
              <a:defRPr baseline="0">
                <a:solidFill>
                  <a:schemeClr val="tx1"/>
                </a:solidFill>
              </a:defRPr>
            </a:lvl3pPr>
            <a:lvl4pPr marL="285750" indent="-285750">
              <a:spcBef>
                <a:spcPts val="800"/>
              </a:spcBef>
              <a:buClr>
                <a:schemeClr val="accent1"/>
              </a:buClr>
              <a:defRPr sz="2000" baseline="0">
                <a:solidFill>
                  <a:schemeClr val="tx1"/>
                </a:solidFill>
              </a:defRPr>
            </a:lvl4pPr>
            <a:lvl5pPr marL="571500" indent="-280988">
              <a:buClr>
                <a:schemeClr val="accent1"/>
              </a:buClr>
              <a:defRPr sz="18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041C599F-F34F-882B-DB33-F0C7E443A798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419600" y="1828800"/>
            <a:ext cx="3352800" cy="43434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1pPr>
            <a:lvl2pPr marL="457200" indent="-223838">
              <a:buClr>
                <a:schemeClr val="accent1"/>
              </a:buClr>
              <a:buSzPct val="100000"/>
              <a:buFont typeface="Times New Roman" panose="02020603050405020304" pitchFamily="18" charset="0"/>
              <a:buChar char="–"/>
              <a:defRPr baseline="0">
                <a:solidFill>
                  <a:schemeClr val="tx1"/>
                </a:solidFill>
              </a:defRPr>
            </a:lvl2pPr>
            <a:lvl3pPr marL="685800" indent="-222250">
              <a:buClr>
                <a:schemeClr val="accent1"/>
              </a:buClr>
              <a:buFont typeface="Times New Roman" panose="02020603050405020304" pitchFamily="18" charset="0"/>
              <a:buChar char="»"/>
              <a:defRPr baseline="0">
                <a:solidFill>
                  <a:schemeClr val="tx1"/>
                </a:solidFill>
              </a:defRPr>
            </a:lvl3pPr>
            <a:lvl4pPr marL="285750" indent="-285750">
              <a:spcBef>
                <a:spcPts val="800"/>
              </a:spcBef>
              <a:buClr>
                <a:schemeClr val="accent1"/>
              </a:buClr>
              <a:defRPr sz="2000" baseline="0">
                <a:solidFill>
                  <a:schemeClr val="tx1"/>
                </a:solidFill>
              </a:defRPr>
            </a:lvl4pPr>
            <a:lvl5pPr marL="571500" indent="-280988">
              <a:buClr>
                <a:schemeClr val="accent1"/>
              </a:buClr>
              <a:defRPr sz="18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02A0811-E7DF-154B-E8CF-F3C36038C3B8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8229600" y="1828800"/>
            <a:ext cx="3352800" cy="4343400"/>
          </a:xfrm>
        </p:spPr>
        <p:txBody>
          <a:bodyPr/>
          <a:lstStyle>
            <a:lvl1pPr marL="228600" indent="-228600">
              <a:buClr>
                <a:schemeClr val="accent1"/>
              </a:buClr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</a:defRPr>
            </a:lvl1pPr>
            <a:lvl2pPr marL="457200" indent="-223838">
              <a:buClr>
                <a:schemeClr val="accent1"/>
              </a:buClr>
              <a:buSzPct val="100000"/>
              <a:buFont typeface="Times New Roman" panose="02020603050405020304" pitchFamily="18" charset="0"/>
              <a:buChar char="–"/>
              <a:defRPr baseline="0">
                <a:solidFill>
                  <a:schemeClr val="tx1"/>
                </a:solidFill>
              </a:defRPr>
            </a:lvl2pPr>
            <a:lvl3pPr marL="685800" indent="-222250">
              <a:buClr>
                <a:schemeClr val="accent1"/>
              </a:buClr>
              <a:buFont typeface="Times New Roman" panose="02020603050405020304" pitchFamily="18" charset="0"/>
              <a:buChar char="»"/>
              <a:defRPr baseline="0">
                <a:solidFill>
                  <a:schemeClr val="tx1"/>
                </a:solidFill>
              </a:defRPr>
            </a:lvl3pPr>
            <a:lvl4pPr marL="285750" indent="-285750">
              <a:spcBef>
                <a:spcPts val="800"/>
              </a:spcBef>
              <a:buClr>
                <a:schemeClr val="accent1"/>
              </a:buClr>
              <a:defRPr sz="2000" baseline="0">
                <a:solidFill>
                  <a:schemeClr val="tx1"/>
                </a:solidFill>
              </a:defRPr>
            </a:lvl4pPr>
            <a:lvl5pPr marL="571500" indent="-280988">
              <a:buClr>
                <a:schemeClr val="accent1"/>
              </a:buClr>
              <a:defRPr sz="18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Bulleted list here. Numbered list begins at level four.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D173F77-7963-62D2-3D3D-433889977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6" name="Confidential as needed" hidden="1">
            <a:extLst>
              <a:ext uri="{FF2B5EF4-FFF2-40B4-BE49-F238E27FC236}">
                <a16:creationId xmlns:a16="http://schemas.microsoft.com/office/drawing/2014/main" id="{806F01CE-1097-F85F-0E61-E435FCF05C13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4" name="Slide #">
            <a:extLst>
              <a:ext uri="{FF2B5EF4-FFF2-40B4-BE49-F238E27FC236}">
                <a16:creationId xmlns:a16="http://schemas.microsoft.com/office/drawing/2014/main" id="{DD8AD400-06AD-093E-E6EF-40954EA4F6B2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81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, No Text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5328704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Head, No Text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CED898E7-500F-6881-5D4F-397A3046C347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0512B13E-CA71-53CF-9285-CAD960D02D90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16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, Sub, No Text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799"/>
            <a:ext cx="10972800" cy="50292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F84F03C-1892-3636-0B73-A915EE77E4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308839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, Sub, No Text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685799"/>
            <a:ext cx="10972800" cy="50292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F84F03C-1892-3636-0B73-A915EE77E4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>
              <a:defRPr sz="18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5" name="Confidential as needed" hidden="1">
            <a:extLst>
              <a:ext uri="{FF2B5EF4-FFF2-40B4-BE49-F238E27FC236}">
                <a16:creationId xmlns:a16="http://schemas.microsoft.com/office/drawing/2014/main" id="{B637159A-6119-83AA-8005-DA718AF42497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72297BB6-E02E-FEB0-CFA5-4D48A1DEF4FC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98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8143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fidential as needed" hidden="1">
            <a:extLst>
              <a:ext uri="{FF2B5EF4-FFF2-40B4-BE49-F238E27FC236}">
                <a16:creationId xmlns:a16="http://schemas.microsoft.com/office/drawing/2014/main" id="{9F71CA8C-8A81-22CB-8C9E-A329FD58C424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0512B13E-CA71-53CF-9285-CAD960D02D90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03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Head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D23-6373-AD63-87A3-29666076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9859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6B79B41-399C-B25A-9807-6A05BF302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 algn="ctr">
              <a:defRPr sz="18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27247362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enter Head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D23-6373-AD63-87A3-29666076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9859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title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6B79B41-399C-B25A-9807-6A05BF302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 algn="ctr">
              <a:defRPr sz="18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</a:t>
            </a:r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5E485202-1158-F167-FC94-2F45FB41E247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EF7085EB-D108-4891-75BF-06EF9C713A87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41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0" y="2971800"/>
            <a:ext cx="6248400" cy="1220689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34000" y="4343400"/>
            <a:ext cx="6248400" cy="307777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20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for section</a:t>
            </a:r>
          </a:p>
        </p:txBody>
      </p:sp>
      <p:sp>
        <p:nvSpPr>
          <p:cNvPr id="6" name="Confidential as needed" hidden="1">
            <a:extLst>
              <a:ext uri="{FF2B5EF4-FFF2-40B4-BE49-F238E27FC236}">
                <a16:creationId xmlns:a16="http://schemas.microsoft.com/office/drawing/2014/main" id="{DE9BAE66-06D2-09AB-8BC1-FCFA52B73BBB}"/>
              </a:ext>
            </a:extLst>
          </p:cNvPr>
          <p:cNvSpPr txBox="1"/>
          <p:nvPr userDrawn="1"/>
        </p:nvSpPr>
        <p:spPr>
          <a:xfrm>
            <a:off x="53340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7" name="Slide #">
            <a:extLst>
              <a:ext uri="{FF2B5EF4-FFF2-40B4-BE49-F238E27FC236}">
                <a16:creationId xmlns:a16="http://schemas.microsoft.com/office/drawing/2014/main" id="{E30DCEFF-DEC3-FAA9-B96C-FBC997D4EABD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394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4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A79ECC9-5BFF-40D8-48AB-B955FB8FC2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9144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1A2B6D7-0F22-0BC3-4EDF-A0B8268D07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200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1D0B569B-8F61-6600-F853-EF8A3DD1C6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14857" y="9144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A1A58E36-3648-4D9A-3BFE-C1FA21689E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03984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0B1AFE88-797F-A4A0-50E1-2625AF50EB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05714" y="9144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F92BEE2F-8317-E724-81ED-8381B0AB7D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88768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A72B0263-88B2-DF29-A250-0651BD7076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96570" y="9144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C238D008-47DA-DC46-7ABC-D8B4C1B8E0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73551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1F41FB0-97F0-240A-E61F-9A0AC1D6F6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19032" y="37338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573087BA-83B5-F0E4-67C9-3682E6B4FC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AFA973A9-6116-0E17-8BAE-C94629B26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09889" y="37338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FBD27DBF-1D39-3A93-835B-92F8EFD509C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03984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712AF7AF-587D-3E4F-E2A7-58136ED408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00746" y="37338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7E040354-3B9D-69E7-783B-51ED881238C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88768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54574A13-0B35-E8AB-67A2-7A4A2CE8D63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91602" y="3733800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BA5BAADF-EAE3-A9F0-AEBE-A095201239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73551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0116699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4x2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71B7030D-2739-3BF6-B3C4-5C59682E65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9144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EC4BC2E4-DCF3-3CC7-F4AE-60A15023135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200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944665F-7673-D7D4-1EB3-58ABAA6EAE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14857" y="9144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F475090C-1604-E667-B7AB-DD451845195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3984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DFBD2E2-F927-2F62-FB8E-80FE6B292D5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05714" y="9144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BBA17E95-C4CD-3726-33F8-C4B5137D3C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88768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74C9D56-9F4D-505F-6A60-3CDEC63CFC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96570" y="9144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978C7D8-9CB2-0CC6-027C-C6C21C1A19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73551" y="26670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1A0F3AE-4EF1-BD75-5F80-89725C981C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519032" y="37338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A559F57F-85C3-F292-7276-97341BA39C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7B32207-CE7F-FAC3-6ACA-A3F981768E2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09889" y="37338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8CF63A5D-B55A-6611-12F1-94AB50E4B6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03984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4A831BA-2134-BB7C-3ECD-8EEEC0F7807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500746" y="37338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FE0F247D-40FC-3A13-7C42-E95701319E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88768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42E1D01B-4391-5A1E-9439-0B4BE8639E0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91602" y="3733800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C486CE72-8CC4-8587-4129-17BF83990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73551" y="5486400"/>
            <a:ext cx="2312502" cy="6096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ctr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2" name="Confidential as needed" hidden="1">
            <a:extLst>
              <a:ext uri="{FF2B5EF4-FFF2-40B4-BE49-F238E27FC236}">
                <a16:creationId xmlns:a16="http://schemas.microsoft.com/office/drawing/2014/main" id="{B2C4840F-6FCA-A627-0562-7645A94CA17A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4" name="Slide #">
            <a:extLst>
              <a:ext uri="{FF2B5EF4-FFF2-40B4-BE49-F238E27FC236}">
                <a16:creationId xmlns:a16="http://schemas.microsoft.com/office/drawing/2014/main" id="{043A4C9D-60B2-A424-1CD3-0B3D4FBA1169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719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2x2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D23-6373-AD63-87A3-29666076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9859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Name of team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6B79B41-399C-B25A-9807-6A05BF302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 algn="ctr">
              <a:defRPr sz="18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EBC58146-3EAC-AC57-558B-7770D6CC74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3000" y="2034988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69E1DF0E-BD75-B8B2-47B6-0D5BDE7D71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0" y="25683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283CD60-C060-0925-A13C-7FEB33B240C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81800" y="2034988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AF412479-CC64-A364-4B7D-DF4400A6D18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86800" y="25683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725FAF98-CF15-3699-AD14-051014CAC1E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143000" y="4473388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9C0102D-23CD-9FE1-3FF0-54E047B112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48000" y="50067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B4ABAF53-1D95-176E-3726-F4E784C885F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81800" y="4473388"/>
            <a:ext cx="1676400" cy="16764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 sz="1600" baseline="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B799920B-5E9E-DCB6-CD54-38B26E30F7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86800" y="50067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6979640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enter Head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D23-6373-AD63-87A3-296660768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685800"/>
            <a:ext cx="10972800" cy="498598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Name of team here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16B79B41-399C-B25A-9807-6A05BF3026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184398"/>
            <a:ext cx="10972800" cy="381000"/>
          </a:xfrm>
        </p:spPr>
        <p:txBody>
          <a:bodyPr tIns="91440"/>
          <a:lstStyle>
            <a:lvl1pPr algn="ctr">
              <a:defRPr sz="18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here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B3CA0194-522C-415C-4E51-D590DA8925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3000" y="2034988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8CBDF068-8071-4A27-AB14-2FE9BEA178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0" y="25683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208A93-AE0D-04F8-0DD5-BC712C02ED6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781800" y="2034988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D08D9D6E-EEC7-B9AD-9CDC-6C3AEBCE3E2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686800" y="25683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FA2FB2-DE86-0AAA-B742-501C156C268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143000" y="4473388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72D956FB-67ED-3D51-8F40-9682E5FA668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048000" y="50067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722F3B32-A742-17B2-06DB-CBA666D45A1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81800" y="4473388"/>
            <a:ext cx="1676400" cy="16764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4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dirty="0"/>
              <a:t>Headshot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4461D78-2A84-6E13-9610-9A08FBB65C5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86800" y="5006788"/>
            <a:ext cx="2819400" cy="609600"/>
          </a:xfrm>
        </p:spPr>
        <p:txBody>
          <a:bodyPr anchor="ctr" anchorCtr="0"/>
          <a:lstStyle>
            <a:lvl1pPr algn="l">
              <a:spcBef>
                <a:spcPts val="0"/>
              </a:spcBef>
              <a:spcAft>
                <a:spcPts val="0"/>
              </a:spcAft>
              <a:defRPr sz="2000" b="1" i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3175" algn="l">
              <a:spcBef>
                <a:spcPts val="200"/>
              </a:spcBef>
              <a:spcAft>
                <a:spcPts val="0"/>
              </a:spcAft>
              <a:buFontTx/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Title Here</a:t>
            </a:r>
          </a:p>
        </p:txBody>
      </p:sp>
      <p:sp>
        <p:nvSpPr>
          <p:cNvPr id="7" name="Confidential as needed" hidden="1">
            <a:extLst>
              <a:ext uri="{FF2B5EF4-FFF2-40B4-BE49-F238E27FC236}">
                <a16:creationId xmlns:a16="http://schemas.microsoft.com/office/drawing/2014/main" id="{07077EDD-E316-3840-AC59-50ECFEB653CE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10E55D5A-7B6F-CF2B-B38B-94E0080352AD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76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Bio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447800"/>
            <a:ext cx="7010400" cy="609398"/>
          </a:xfrm>
        </p:spPr>
        <p:txBody>
          <a:bodyPr/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First Last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BC329B-BB0E-952C-A968-3AEC9E4C59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057400"/>
            <a:ext cx="7010400" cy="381000"/>
          </a:xfrm>
        </p:spPr>
        <p:txBody>
          <a:bodyPr/>
          <a:lstStyle>
            <a:lvl1pPr>
              <a:defRPr sz="24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971800"/>
            <a:ext cx="7010400" cy="3200400"/>
          </a:xfrm>
        </p:spPr>
        <p:txBody>
          <a:bodyPr/>
          <a:lstStyle>
            <a:lvl1pPr marL="1588" indent="0">
              <a:buNone/>
              <a:defRPr sz="2200" baseline="0">
                <a:solidFill>
                  <a:schemeClr val="tx2"/>
                </a:solidFill>
              </a:defRPr>
            </a:lvl1pPr>
            <a:lvl2pPr marL="685800" indent="-228600">
              <a:buSzPct val="10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914400" indent="-228600">
              <a:buSzPct val="100000"/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DA4BD71-EC3D-3FD3-CA68-D329A44D5D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01000" y="838200"/>
            <a:ext cx="3429000" cy="3429000"/>
          </a:xfrm>
          <a:prstGeom prst="ellipse">
            <a:avLst/>
          </a:prstGeom>
          <a:solidFill>
            <a:schemeClr val="bg2"/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C709C9-2BDA-49F8-9459-09AC364C76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29600" y="4572000"/>
            <a:ext cx="2971800" cy="8382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1400" b="0" i="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143252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Bio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447800"/>
            <a:ext cx="7010400" cy="609398"/>
          </a:xfrm>
        </p:spPr>
        <p:txBody>
          <a:bodyPr/>
          <a:lstStyle>
            <a:lvl1pPr>
              <a:defRPr sz="44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First Last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BC329B-BB0E-952C-A968-3AEC9E4C59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057400"/>
            <a:ext cx="7010400" cy="381000"/>
          </a:xfrm>
        </p:spPr>
        <p:txBody>
          <a:bodyPr/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2971800"/>
            <a:ext cx="7010400" cy="3200400"/>
          </a:xfrm>
        </p:spPr>
        <p:txBody>
          <a:bodyPr/>
          <a:lstStyle>
            <a:lvl1pPr marL="1588" indent="0">
              <a:buNone/>
              <a:defRPr sz="2200" baseline="0">
                <a:solidFill>
                  <a:schemeClr val="tx1"/>
                </a:solidFill>
              </a:defRPr>
            </a:lvl1pPr>
            <a:lvl2pPr marL="685800" indent="-228600"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baseline="0">
                <a:solidFill>
                  <a:schemeClr val="tx1"/>
                </a:solidFill>
              </a:defRPr>
            </a:lvl2pPr>
            <a:lvl3pPr marL="914400" indent="-228600">
              <a:buClr>
                <a:schemeClr val="accent1"/>
              </a:buClr>
              <a:buSzPct val="100000"/>
              <a:buFont typeface="Times New Roman" panose="02020603050405020304" pitchFamily="18" charset="0"/>
              <a:buChar char="–"/>
              <a:defRPr baseline="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Biography, credentials, other…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DA4BD71-EC3D-3FD3-CA68-D329A44D5D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01000" y="838200"/>
            <a:ext cx="3429000" cy="3429000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Headshot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C709C9-2BDA-49F8-9459-09AC364C76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29600" y="4572000"/>
            <a:ext cx="2971800" cy="838200"/>
          </a:xfrm>
        </p:spPr>
        <p:txBody>
          <a:bodyPr/>
          <a:lstStyle>
            <a:lvl1pPr algn="ctr">
              <a:spcBef>
                <a:spcPts val="0"/>
              </a:spcBef>
              <a:spcAft>
                <a:spcPts val="0"/>
              </a:spcAft>
              <a:defRPr sz="1400" b="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Contact information</a:t>
            </a:r>
          </a:p>
        </p:txBody>
      </p:sp>
      <p:sp>
        <p:nvSpPr>
          <p:cNvPr id="5" name="Confidential as needed" hidden="1">
            <a:extLst>
              <a:ext uri="{FF2B5EF4-FFF2-40B4-BE49-F238E27FC236}">
                <a16:creationId xmlns:a16="http://schemas.microsoft.com/office/drawing/2014/main" id="{4A9CF241-6FAB-ADA1-99D7-FA3AB69B0F02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4" name="Slide #">
            <a:extLst>
              <a:ext uri="{FF2B5EF4-FFF2-40B4-BE49-F238E27FC236}">
                <a16:creationId xmlns:a16="http://schemas.microsoft.com/office/drawing/2014/main" id="{39916C2A-CCA8-CB09-A216-D058A5CA4269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904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 Slide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799" cy="4480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43000"/>
            <a:ext cx="10972800" cy="237744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1676401"/>
            <a:ext cx="10972799" cy="4038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44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0" y="2971800"/>
            <a:ext cx="6248400" cy="1220689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334000" y="4343400"/>
            <a:ext cx="6248400" cy="307777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20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for section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002E19B2-BB70-E11D-AB47-E59AC5F91394}"/>
              </a:ext>
            </a:extLst>
          </p:cNvPr>
          <p:cNvSpPr txBox="1"/>
          <p:nvPr userDrawn="1"/>
        </p:nvSpPr>
        <p:spPr>
          <a:xfrm>
            <a:off x="53340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6" name="Slide #">
            <a:extLst>
              <a:ext uri="{FF2B5EF4-FFF2-40B4-BE49-F238E27FC236}">
                <a16:creationId xmlns:a16="http://schemas.microsoft.com/office/drawing/2014/main" id="{B408111A-68E5-44DC-03A6-0746686395DE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126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mage Alt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4049" y="3167806"/>
            <a:ext cx="4130351" cy="2135089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5486400"/>
            <a:ext cx="4114800" cy="307777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buNone/>
              <a:defRPr sz="20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for section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61F26C7-0F51-F6C6-0468-5027C64B7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 hasCustomPrompt="1"/>
          </p:nvPr>
        </p:nvSpPr>
        <p:spPr>
          <a:xfrm>
            <a:off x="5181600" y="0"/>
            <a:ext cx="7010400" cy="6858000"/>
          </a:xfrm>
          <a:custGeom>
            <a:avLst/>
            <a:gdLst>
              <a:gd name="connsiteX0" fmla="*/ 0 w 7010400"/>
              <a:gd name="connsiteY0" fmla="*/ 0 h 6858000"/>
              <a:gd name="connsiteX1" fmla="*/ 7010400 w 7010400"/>
              <a:gd name="connsiteY1" fmla="*/ 0 h 6858000"/>
              <a:gd name="connsiteX2" fmla="*/ 7010400 w 7010400"/>
              <a:gd name="connsiteY2" fmla="*/ 6858000 h 6858000"/>
              <a:gd name="connsiteX3" fmla="*/ 0 w 7010400"/>
              <a:gd name="connsiteY3" fmla="*/ 6858000 h 6858000"/>
              <a:gd name="connsiteX4" fmla="*/ 0 w 7010400"/>
              <a:gd name="connsiteY4" fmla="*/ 3026666 h 6858000"/>
              <a:gd name="connsiteX5" fmla="*/ 37928 w 7010400"/>
              <a:gd name="connsiteY5" fmla="*/ 3026225 h 6858000"/>
              <a:gd name="connsiteX6" fmla="*/ 83483 w 7010400"/>
              <a:gd name="connsiteY6" fmla="*/ 3023488 h 6858000"/>
              <a:gd name="connsiteX7" fmla="*/ 845330 w 7010400"/>
              <a:gd name="connsiteY7" fmla="*/ 1564213 h 6858000"/>
              <a:gd name="connsiteX8" fmla="*/ 538340 w 7010400"/>
              <a:gd name="connsiteY8" fmla="*/ 1857234 h 6858000"/>
              <a:gd name="connsiteX9" fmla="*/ 90692 w 7010400"/>
              <a:gd name="connsiteY9" fmla="*/ 2002524 h 6858000"/>
              <a:gd name="connsiteX10" fmla="*/ 0 w 7010400"/>
              <a:gd name="connsiteY10" fmla="*/ 2027475 h 6858000"/>
              <a:gd name="connsiteX11" fmla="*/ 0 w 7010400"/>
              <a:gd name="connsiteY11" fmla="*/ 1592194 h 6858000"/>
              <a:gd name="connsiteX12" fmla="*/ 143632 w 7010400"/>
              <a:gd name="connsiteY12" fmla="*/ 1553514 h 6858000"/>
              <a:gd name="connsiteX13" fmla="*/ 352011 w 7010400"/>
              <a:gd name="connsiteY13" fmla="*/ 1500751 h 6858000"/>
              <a:gd name="connsiteX14" fmla="*/ 695972 w 7010400"/>
              <a:gd name="connsiteY14" fmla="*/ 1284121 h 6858000"/>
              <a:gd name="connsiteX15" fmla="*/ 1084649 w 7010400"/>
              <a:gd name="connsiteY15" fmla="*/ 721644 h 6858000"/>
              <a:gd name="connsiteX16" fmla="*/ 1014621 w 7010400"/>
              <a:gd name="connsiteY16" fmla="*/ 595914 h 6858000"/>
              <a:gd name="connsiteX17" fmla="*/ 1014621 w 7010400"/>
              <a:gd name="connsiteY17" fmla="*/ 595920 h 6858000"/>
              <a:gd name="connsiteX18" fmla="*/ 282887 w 7010400"/>
              <a:gd name="connsiteY18" fmla="*/ 591823 h 6858000"/>
              <a:gd name="connsiteX19" fmla="*/ 117003 w 7010400"/>
              <a:gd name="connsiteY19" fmla="*/ 591966 h 6858000"/>
              <a:gd name="connsiteX20" fmla="*/ 0 w 7010400"/>
              <a:gd name="connsiteY20" fmla="*/ 592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10400" h="6858000">
                <a:moveTo>
                  <a:pt x="0" y="0"/>
                </a:moveTo>
                <a:lnTo>
                  <a:pt x="7010400" y="0"/>
                </a:lnTo>
                <a:lnTo>
                  <a:pt x="7010400" y="6858000"/>
                </a:lnTo>
                <a:lnTo>
                  <a:pt x="0" y="6858000"/>
                </a:lnTo>
                <a:lnTo>
                  <a:pt x="0" y="3026666"/>
                </a:lnTo>
                <a:lnTo>
                  <a:pt x="37928" y="3026225"/>
                </a:lnTo>
                <a:cubicBezTo>
                  <a:pt x="53650" y="3025977"/>
                  <a:pt x="68732" y="3024929"/>
                  <a:pt x="83483" y="3023488"/>
                </a:cubicBezTo>
                <a:cubicBezTo>
                  <a:pt x="759269" y="3010489"/>
                  <a:pt x="1390383" y="2148013"/>
                  <a:pt x="845330" y="1564213"/>
                </a:cubicBezTo>
                <a:cubicBezTo>
                  <a:pt x="847090" y="1676792"/>
                  <a:pt x="727595" y="1784323"/>
                  <a:pt x="538340" y="1857234"/>
                </a:cubicBezTo>
                <a:cubicBezTo>
                  <a:pt x="408419" y="1907285"/>
                  <a:pt x="248990" y="1957184"/>
                  <a:pt x="90692" y="2002524"/>
                </a:cubicBezTo>
                <a:lnTo>
                  <a:pt x="0" y="2027475"/>
                </a:lnTo>
                <a:lnTo>
                  <a:pt x="0" y="1592194"/>
                </a:lnTo>
                <a:lnTo>
                  <a:pt x="143632" y="1553514"/>
                </a:lnTo>
                <a:cubicBezTo>
                  <a:pt x="218491" y="1534081"/>
                  <a:pt x="289229" y="1516317"/>
                  <a:pt x="352011" y="1500751"/>
                </a:cubicBezTo>
                <a:cubicBezTo>
                  <a:pt x="496963" y="1464816"/>
                  <a:pt x="611193" y="1406130"/>
                  <a:pt x="695972" y="1284121"/>
                </a:cubicBezTo>
                <a:cubicBezTo>
                  <a:pt x="762571" y="1188325"/>
                  <a:pt x="1084649" y="721644"/>
                  <a:pt x="1084649" y="721644"/>
                </a:cubicBezTo>
                <a:cubicBezTo>
                  <a:pt x="1126394" y="647883"/>
                  <a:pt x="1097324" y="595584"/>
                  <a:pt x="1014621" y="595914"/>
                </a:cubicBezTo>
                <a:lnTo>
                  <a:pt x="1014621" y="595920"/>
                </a:lnTo>
                <a:cubicBezTo>
                  <a:pt x="1004911" y="595973"/>
                  <a:pt x="624804" y="592178"/>
                  <a:pt x="282887" y="591823"/>
                </a:cubicBezTo>
                <a:cubicBezTo>
                  <a:pt x="225901" y="591764"/>
                  <a:pt x="169976" y="591801"/>
                  <a:pt x="117003" y="591966"/>
                </a:cubicBezTo>
                <a:lnTo>
                  <a:pt x="0" y="592692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bIns="182880" anchor="b" anchorCtr="0">
            <a:noAutofit/>
          </a:bodyPr>
          <a:lstStyle>
            <a:lvl1pPr algn="ctr">
              <a:defRPr sz="1800"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above to add photo. Please do not move, squash or stretch placeholder. Use crop tool to position photo in placeholder.</a:t>
            </a:r>
          </a:p>
        </p:txBody>
      </p:sp>
    </p:spTree>
    <p:extLst>
      <p:ext uri="{BB962C8B-B14F-4D97-AF65-F5344CB8AC3E}">
        <p14:creationId xmlns:p14="http://schemas.microsoft.com/office/powerpoint/2010/main" val="380183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to add photo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8132577-CE2C-02F6-B3E2-DCCEFC0D3B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753600" y="5791200"/>
            <a:ext cx="2286000" cy="914644"/>
          </a:xfrm>
        </p:spPr>
        <p:txBody>
          <a:bodyPr/>
          <a:lstStyle>
            <a:lvl1pPr>
              <a:defRPr sz="1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below and add logo, if needed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6835" y="526226"/>
            <a:ext cx="10972800" cy="609398"/>
          </a:xfrm>
        </p:spPr>
        <p:txBody>
          <a:bodyPr anchor="b" anchorCtr="0"/>
          <a:lstStyle>
            <a:lvl1pPr algn="l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16835" y="1302026"/>
            <a:ext cx="10972800" cy="369332"/>
          </a:xfrm>
        </p:spPr>
        <p:txBody>
          <a:bodyPr>
            <a:spAutoFit/>
          </a:bodyPr>
          <a:lstStyle>
            <a:lvl1pPr marL="1588" indent="0" algn="l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Subheader</a:t>
            </a:r>
            <a:r>
              <a:rPr lang="en-US" dirty="0"/>
              <a:t> for section</a:t>
            </a:r>
          </a:p>
        </p:txBody>
      </p:sp>
    </p:spTree>
    <p:extLst>
      <p:ext uri="{BB962C8B-B14F-4D97-AF65-F5344CB8AC3E}">
        <p14:creationId xmlns:p14="http://schemas.microsoft.com/office/powerpoint/2010/main" val="655513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4C97E-261D-DC87-7FFC-228225776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279202"/>
            <a:ext cx="10972800" cy="387798"/>
          </a:xfrm>
        </p:spPr>
        <p:txBody>
          <a:bodyPr/>
          <a:lstStyle>
            <a:lvl1pPr algn="ct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for Introduction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14DDA9-2306-4044-391A-35C7FED634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667000"/>
            <a:ext cx="10972800" cy="1981200"/>
          </a:xfrm>
        </p:spPr>
        <p:txBody>
          <a:bodyPr tIns="182880"/>
          <a:lstStyle>
            <a:lvl1pPr algn="ctr">
              <a:defRPr sz="2000" baseline="0"/>
            </a:lvl1pPr>
          </a:lstStyle>
          <a:p>
            <a:pPr lvl="0"/>
            <a:r>
              <a:rPr lang="en-US" dirty="0"/>
              <a:t>Enter introductory text to start your presentation. Design idea: Add lines above and below to frame text.</a:t>
            </a:r>
          </a:p>
        </p:txBody>
      </p:sp>
    </p:spTree>
    <p:extLst>
      <p:ext uri="{BB962C8B-B14F-4D97-AF65-F5344CB8AC3E}">
        <p14:creationId xmlns:p14="http://schemas.microsoft.com/office/powerpoint/2010/main" val="367199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-Dark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4C97E-261D-DC87-7FFC-228225776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279202"/>
            <a:ext cx="10972800" cy="387798"/>
          </a:xfrm>
        </p:spPr>
        <p:txBody>
          <a:bodyPr/>
          <a:lstStyle>
            <a:lvl1pPr algn="ct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for Introduction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14DDA9-2306-4044-391A-35C7FED634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667000"/>
            <a:ext cx="10972800" cy="1981200"/>
          </a:xfrm>
        </p:spPr>
        <p:txBody>
          <a:bodyPr tIns="182880"/>
          <a:lstStyle>
            <a:lvl1pPr algn="ctr"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Enter introductory text to start your presentation. Design idea: Add lines above and below to frame text.</a:t>
            </a:r>
          </a:p>
        </p:txBody>
      </p:sp>
      <p:sp>
        <p:nvSpPr>
          <p:cNvPr id="4" name="Confidential as needed" hidden="1">
            <a:extLst>
              <a:ext uri="{FF2B5EF4-FFF2-40B4-BE49-F238E27FC236}">
                <a16:creationId xmlns:a16="http://schemas.microsoft.com/office/drawing/2014/main" id="{A6BD8BF4-F2B1-90CE-5A00-3674089E84E3}"/>
              </a:ext>
            </a:extLst>
          </p:cNvPr>
          <p:cNvSpPr txBox="1"/>
          <p:nvPr userDrawn="1"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3" name="Slide #">
            <a:extLst>
              <a:ext uri="{FF2B5EF4-FFF2-40B4-BE49-F238E27FC236}">
                <a16:creationId xmlns:a16="http://schemas.microsoft.com/office/drawing/2014/main" id="{93E74BD2-BBDF-1671-77CE-093AAA689272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85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870400"/>
            <a:ext cx="7239000" cy="553998"/>
          </a:xfrm>
        </p:spPr>
        <p:txBody>
          <a:bodyPr/>
          <a:lstStyle>
            <a:lvl1pPr>
              <a:defRPr sz="4000"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for Agenda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352800"/>
            <a:ext cx="10058400" cy="2819400"/>
          </a:xfrm>
          <a:noFill/>
          <a:effectLst/>
        </p:spPr>
        <p:txBody>
          <a:bodyPr lIns="182880" rIns="182880" numCol="2" spcCol="1143000"/>
          <a:lstStyle>
            <a:lvl1pPr marL="406400" indent="-406400">
              <a:buClr>
                <a:schemeClr val="accent4"/>
              </a:buClr>
              <a:buFont typeface="+mj-lt"/>
              <a:buAutoNum type="arabicPeriod"/>
              <a:tabLst/>
              <a:defRPr sz="2200" baseline="0"/>
            </a:lvl1pPr>
            <a:lvl2pPr marL="742950" indent="-317500">
              <a:buClr>
                <a:schemeClr val="accent4"/>
              </a:buClr>
              <a:buSzPct val="100000"/>
              <a:buFont typeface="+mj-lt"/>
              <a:buAutoNum type="alphaLcPeriod"/>
              <a:tabLst/>
              <a:defRPr/>
            </a:lvl2pPr>
          </a:lstStyle>
          <a:p>
            <a:pPr lvl="0"/>
            <a:r>
              <a:rPr lang="en-US" dirty="0"/>
              <a:t>Add agenda items. Note: Agenda placeholder is two-column. Remove column setup, if desired.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8809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498598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7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fidential as needed" hidden="1"/>
          <p:cNvSpPr txBox="1"/>
          <p:nvPr/>
        </p:nvSpPr>
        <p:spPr>
          <a:xfrm>
            <a:off x="304800" y="6387737"/>
            <a:ext cx="16014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b="0" i="0" baseline="0" dirty="0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and proprietary.</a:t>
            </a:r>
          </a:p>
        </p:txBody>
      </p:sp>
      <p:sp>
        <p:nvSpPr>
          <p:cNvPr id="4" name="Slide #">
            <a:extLst>
              <a:ext uri="{FF2B5EF4-FFF2-40B4-BE49-F238E27FC236}">
                <a16:creationId xmlns:a16="http://schemas.microsoft.com/office/drawing/2014/main" id="{406429F1-1B0A-1B65-EB3A-F8E98E8394BD}"/>
              </a:ext>
            </a:extLst>
          </p:cNvPr>
          <p:cNvSpPr txBox="1"/>
          <p:nvPr userDrawn="1"/>
        </p:nvSpPr>
        <p:spPr>
          <a:xfrm>
            <a:off x="11430000" y="6400800"/>
            <a:ext cx="4572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DBBE824C-D0BE-9E4D-A028-DE13AFA84490}" type="slidenum">
              <a:rPr lang="en-US" sz="1000" b="0" i="0" baseline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‹N°›</a:t>
            </a:fld>
            <a:endParaRPr lang="en-US" sz="1000" b="0" i="0" baseline="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190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49" r:id="rId2"/>
    <p:sldLayoutId id="2147483721" r:id="rId3"/>
    <p:sldLayoutId id="2147483750" r:id="rId4"/>
    <p:sldLayoutId id="2147483722" r:id="rId5"/>
    <p:sldLayoutId id="2147483723" r:id="rId6"/>
    <p:sldLayoutId id="2147483756" r:id="rId7"/>
    <p:sldLayoutId id="2147483757" r:id="rId8"/>
    <p:sldLayoutId id="2147483724" r:id="rId9"/>
    <p:sldLayoutId id="2147483751" r:id="rId10"/>
    <p:sldLayoutId id="2147483725" r:id="rId11"/>
    <p:sldLayoutId id="2147483727" r:id="rId12"/>
    <p:sldLayoutId id="2147483758" r:id="rId13"/>
    <p:sldLayoutId id="2147483759" r:id="rId14"/>
    <p:sldLayoutId id="2147483752" r:id="rId15"/>
    <p:sldLayoutId id="2147483731" r:id="rId16"/>
    <p:sldLayoutId id="2147483733" r:id="rId17"/>
    <p:sldLayoutId id="2147483761" r:id="rId18"/>
    <p:sldLayoutId id="2147483762" r:id="rId19"/>
    <p:sldLayoutId id="2147483747" r:id="rId20"/>
    <p:sldLayoutId id="2147483760" r:id="rId21"/>
    <p:sldLayoutId id="2147483737" r:id="rId22"/>
    <p:sldLayoutId id="2147483753" r:id="rId23"/>
    <p:sldLayoutId id="2147483739" r:id="rId24"/>
    <p:sldLayoutId id="2147483755" r:id="rId25"/>
    <p:sldLayoutId id="2147483741" r:id="rId26"/>
    <p:sldLayoutId id="2147483754" r:id="rId27"/>
    <p:sldLayoutId id="2147483763" r:id="rId28"/>
    <p:sldLayoutId id="2147483773" r:id="rId29"/>
    <p:sldLayoutId id="2147483765" r:id="rId30"/>
    <p:sldLayoutId id="2147483766" r:id="rId31"/>
    <p:sldLayoutId id="2147483767" r:id="rId32"/>
    <p:sldLayoutId id="2147483768" r:id="rId33"/>
    <p:sldLayoutId id="2147483769" r:id="rId34"/>
    <p:sldLayoutId id="2147483770" r:id="rId35"/>
    <p:sldLayoutId id="2147483774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Clr>
          <a:schemeClr val="accent1"/>
        </a:buClr>
        <a:buFontTx/>
        <a:buNone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3838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4"/>
        </a:buClr>
        <a:buSzPct val="9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225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/>
        </a:buClr>
        <a:buSzPct val="100000"/>
        <a:buFont typeface="Times New Roman" panose="02020603050405020304" pitchFamily="18" charset="0"/>
        <a:buChar char="–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39775" indent="-28575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4"/>
        </a:buClr>
        <a:buSzPct val="90000"/>
        <a:buFont typeface="+mj-lt"/>
        <a:buAutoNum type="arabicPeriod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027113" indent="-280988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/>
        </a:buClr>
        <a:buFont typeface="+mj-lt"/>
        <a:buAutoNum type="alphaLcPeriod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8.bin"/><Relationship Id="rId7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6" Type="http://schemas.openxmlformats.org/officeDocument/2006/relationships/hyperlink" Target="https://pixabay.com/fr/tirelire-l-argent-%C3%A9conomies-970340/" TargetMode="External"/><Relationship Id="rId5" Type="http://schemas.openxmlformats.org/officeDocument/2006/relationships/image" Target="../media/image47.jpg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oleObject" Target="../embeddings/oleObject9.bin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jp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tags" Target="../tags/tag1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18.emf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oleObject" Target="../embeddings/oleObject13.bin"/><Relationship Id="rId7" Type="http://schemas.openxmlformats.org/officeDocument/2006/relationships/diagramQuickStyle" Target="../diagrams/quickStyl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8.emf"/><Relationship Id="rId9" Type="http://schemas.microsoft.com/office/2007/relationships/diagramDrawing" Target="../diagrams/drawing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ping-pong-png/download/5507" TargetMode="External"/><Relationship Id="rId3" Type="http://schemas.openxmlformats.org/officeDocument/2006/relationships/oleObject" Target="../embeddings/oleObject15.bin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Relationship Id="rId6" Type="http://schemas.openxmlformats.org/officeDocument/2006/relationships/hyperlink" Target="https://svgsilh.com/fr/673ab7/image/459225.html" TargetMode="External"/><Relationship Id="rId5" Type="http://schemas.openxmlformats.org/officeDocument/2006/relationships/image" Target="../media/image67.svg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Relationship Id="rId5" Type="http://schemas.openxmlformats.org/officeDocument/2006/relationships/image" Target="../media/image69.png"/><Relationship Id="rId4" Type="http://schemas.openxmlformats.org/officeDocument/2006/relationships/image" Target="../media/image1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oleObject" Target="../embeddings/oleObject2.bin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image" Target="../media/image18.emf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jpg"/><Relationship Id="rId18" Type="http://schemas.openxmlformats.org/officeDocument/2006/relationships/image" Target="../media/image34.jpg"/><Relationship Id="rId3" Type="http://schemas.openxmlformats.org/officeDocument/2006/relationships/image" Target="../media/image21.jp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17" Type="http://schemas.openxmlformats.org/officeDocument/2006/relationships/image" Target="../media/image33.jp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32.jpg"/><Relationship Id="rId1" Type="http://schemas.openxmlformats.org/officeDocument/2006/relationships/tags" Target="../tags/tag4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18.emf"/><Relationship Id="rId15" Type="http://schemas.openxmlformats.org/officeDocument/2006/relationships/image" Target="../media/image31.jpg"/><Relationship Id="rId10" Type="http://schemas.openxmlformats.org/officeDocument/2006/relationships/image" Target="../media/image26.jpg"/><Relationship Id="rId4" Type="http://schemas.openxmlformats.org/officeDocument/2006/relationships/oleObject" Target="../embeddings/oleObject3.bin"/><Relationship Id="rId9" Type="http://schemas.openxmlformats.org/officeDocument/2006/relationships/image" Target="../media/image25.jpg"/><Relationship Id="rId1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oleObject" Target="../embeddings/oleObject4.bin"/><Relationship Id="rId7" Type="http://schemas.openxmlformats.org/officeDocument/2006/relationships/diagramQuickStyle" Target="../diagrams/quickStyl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8.emf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8B652-791B-598A-1382-A04E3A7712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Assemblée Générale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CD6269-D142-1973-9387-730133F48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4495800"/>
            <a:ext cx="5867400" cy="84807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Saison 2025 – 2026</a:t>
            </a:r>
          </a:p>
          <a:p>
            <a:r>
              <a:rPr lang="en-US" sz="1200" dirty="0"/>
              <a:t>Bureau : N. Serre – P. </a:t>
            </a:r>
            <a:r>
              <a:rPr lang="en-US" sz="1200" dirty="0" err="1"/>
              <a:t>Sibot</a:t>
            </a:r>
            <a:r>
              <a:rPr lang="en-US" sz="1200" dirty="0"/>
              <a:t> – L. Serre</a:t>
            </a:r>
          </a:p>
          <a:p>
            <a:r>
              <a:rPr lang="en-US" sz="1200" dirty="0" err="1"/>
              <a:t>Entraineur</a:t>
            </a:r>
            <a:r>
              <a:rPr lang="en-US" sz="1200" dirty="0"/>
              <a:t> : D. Labaume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01E5B3-B7D0-73FB-0171-02B676A3F0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20 </a:t>
            </a:r>
            <a:r>
              <a:rPr lang="en-US"/>
              <a:t>Juin 2026 </a:t>
            </a:r>
            <a:r>
              <a:rPr lang="en-US" dirty="0"/>
              <a:t>à Le Cendre</a:t>
            </a:r>
          </a:p>
        </p:txBody>
      </p:sp>
      <p:sp>
        <p:nvSpPr>
          <p:cNvPr id="7" name="Divider">
            <a:extLst>
              <a:ext uri="{FF2B5EF4-FFF2-40B4-BE49-F238E27FC236}">
                <a16:creationId xmlns:a16="http://schemas.microsoft.com/office/drawing/2014/main" id="{B8F0FA19-8FA1-C1B9-6D76-907DAE158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00" y="5486400"/>
            <a:ext cx="3810000" cy="1014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99" name="TT Le Cendre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316" y="202959"/>
            <a:ext cx="2875014" cy="282961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28F0CFD-C4DD-6C70-4D55-9032A71AC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1859" y="174478"/>
            <a:ext cx="6310142" cy="668352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2CDA263-1120-5159-59C8-578ED2C18E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034" y="798959"/>
            <a:ext cx="5666377" cy="526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1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7C29845E-0688-436E-AB3E-9FF0A8A87B6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7C29845E-0688-436E-AB3E-9FF0A8A87B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Bilan de la saison 2025 - 2026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Manifestations</a:t>
            </a:r>
          </a:p>
          <a:p>
            <a:pPr lvl="1"/>
            <a:r>
              <a:rPr lang="fr-FR" dirty="0"/>
              <a:t>Initiation Écoles de Le Cendre</a:t>
            </a:r>
          </a:p>
          <a:p>
            <a:pPr lvl="2"/>
            <a:r>
              <a:rPr lang="fr-FR" dirty="0"/>
              <a:t>CP, CE1 et CE2</a:t>
            </a:r>
          </a:p>
          <a:p>
            <a:pPr lvl="2"/>
            <a:r>
              <a:rPr lang="fr-FR" dirty="0"/>
              <a:t>Tournoi « </a:t>
            </a:r>
            <a:r>
              <a:rPr lang="fr-FR" dirty="0" err="1"/>
              <a:t>Scolympiades</a:t>
            </a:r>
            <a:r>
              <a:rPr lang="fr-FR" dirty="0"/>
              <a:t> »</a:t>
            </a:r>
          </a:p>
          <a:p>
            <a:pPr marL="0" indent="0">
              <a:buNone/>
            </a:pPr>
            <a:endParaRPr lang="fr-FR" b="1" dirty="0"/>
          </a:p>
          <a:p>
            <a:pPr lvl="1"/>
            <a:r>
              <a:rPr lang="fr-FR" b="1" dirty="0"/>
              <a:t>Balade de Jean</a:t>
            </a:r>
          </a:p>
          <a:p>
            <a:pPr lvl="1"/>
            <a:endParaRPr lang="fr-FR" b="1" dirty="0"/>
          </a:p>
          <a:p>
            <a:pPr lvl="1"/>
            <a:r>
              <a:rPr lang="fr-FR" b="1" dirty="0"/>
              <a:t>Rencontre Ping Santé / Ping Parkinson</a:t>
            </a:r>
          </a:p>
          <a:p>
            <a:pPr lvl="1"/>
            <a:endParaRPr lang="fr-FR" b="1" dirty="0"/>
          </a:p>
          <a:p>
            <a:pPr lvl="1"/>
            <a:r>
              <a:rPr lang="fr-FR" b="1" dirty="0"/>
              <a:t>Championnat finales Vétérans</a:t>
            </a:r>
          </a:p>
          <a:p>
            <a:endParaRPr lang="fr-FR" b="1" dirty="0"/>
          </a:p>
          <a:p>
            <a:pPr lvl="1"/>
            <a:r>
              <a:rPr lang="fr-FR" b="1" dirty="0"/>
              <a:t>Tournoi AG </a:t>
            </a:r>
          </a:p>
          <a:p>
            <a:endParaRPr lang="fr-FR" b="1" dirty="0"/>
          </a:p>
          <a:p>
            <a:pPr lvl="1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381453-2E47-0C21-ECD2-629CE5252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7509" y="914400"/>
            <a:ext cx="4024256" cy="300317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BFF64C-E3C3-D08E-ACE2-21B343ED1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4683" y="4055299"/>
            <a:ext cx="5709740" cy="2426183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03FFA28-C8B2-8A54-5505-76753A15EEFB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64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39C1C-D981-B8A0-0E9C-B2C740B49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 10" hidden="1">
            <a:extLst>
              <a:ext uri="{FF2B5EF4-FFF2-40B4-BE49-F238E27FC236}">
                <a16:creationId xmlns:a16="http://schemas.microsoft.com/office/drawing/2014/main" id="{C2E58EE8-5EEE-8D7E-9093-09DF3DBB92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11" name="Objet 10" hidden="1">
                        <a:extLst>
                          <a:ext uri="{FF2B5EF4-FFF2-40B4-BE49-F238E27FC236}">
                            <a16:creationId xmlns:a16="http://schemas.microsoft.com/office/drawing/2014/main" id="{C2E58EE8-5EEE-8D7E-9093-09DF3DBB92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BD03E0F-C30F-25A8-2340-26A8D0CC1106}"/>
              </a:ext>
            </a:extLst>
          </p:cNvPr>
          <p:cNvSpPr txBox="1">
            <a:spLocks/>
          </p:cNvSpPr>
          <p:nvPr/>
        </p:nvSpPr>
        <p:spPr>
          <a:xfrm>
            <a:off x="335360" y="188640"/>
            <a:ext cx="482453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31775" indent="-231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4725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000" b="1" dirty="0">
                <a:solidFill>
                  <a:schemeClr val="accent1"/>
                </a:solidFill>
              </a:rPr>
              <a:t>La Ballade de Jean</a:t>
            </a:r>
          </a:p>
          <a:p>
            <a:pPr marL="280988" lvl="1" indent="0" algn="just">
              <a:buNone/>
            </a:pPr>
            <a:r>
              <a:rPr lang="fr-FR" sz="1600" dirty="0"/>
              <a:t>Belle soirée chargée d'émotion au Tennis de Table Le Cendre la semaine passée autour d'une belle cause La Balade de Jean!!🥰🏓🏓</a:t>
            </a:r>
          </a:p>
          <a:p>
            <a:pPr marL="280988" lvl="1" indent="0" algn="just">
              <a:buNone/>
            </a:pPr>
            <a:r>
              <a:rPr lang="fr-FR" sz="1600" dirty="0"/>
              <a:t>L'ASAPM avait été créée autour de Jean Morel, le parkinsonien qui rêvait de parcourir les chemins de Saint Jacques de Compostelle.</a:t>
            </a:r>
          </a:p>
          <a:p>
            <a:pPr marL="280988" lvl="1" indent="0" algn="just">
              <a:buNone/>
            </a:pPr>
            <a:r>
              <a:rPr lang="fr-FR" sz="1600" dirty="0"/>
              <a:t>Cette association aura accompagné Jean dans ce périple sur la Via </a:t>
            </a:r>
            <a:r>
              <a:rPr lang="fr-FR" sz="1600" dirty="0" err="1"/>
              <a:t>Podiensis</a:t>
            </a:r>
            <a:r>
              <a:rPr lang="fr-FR" sz="1600" dirty="0"/>
              <a:t>.</a:t>
            </a:r>
          </a:p>
          <a:p>
            <a:pPr marL="280988" lvl="1" indent="0" algn="just">
              <a:buNone/>
            </a:pPr>
            <a:r>
              <a:rPr lang="fr-FR" sz="1600" dirty="0"/>
              <a:t>L'ASAPM a choisi le Tennis de Table Le Cendre pour poursuivre l'idée commune de sensibiliser à la pratique </a:t>
            </a:r>
            <a:r>
              <a:rPr lang="fr-FR" sz="1800" dirty="0"/>
              <a:t>du sport à travers notre activité PING SANTE en lui remettant un chèque de</a:t>
            </a:r>
            <a:r>
              <a:rPr lang="fr-FR" sz="1800" b="1" dirty="0"/>
              <a:t> 1452 €.!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72F0C31-030E-A185-D5A0-C56621E14B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6979" y="0"/>
            <a:ext cx="6956187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368E026-3B18-6F46-0298-3DA7BC247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4293096"/>
            <a:ext cx="5236979" cy="256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00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 10" hidden="1">
            <a:extLst>
              <a:ext uri="{FF2B5EF4-FFF2-40B4-BE49-F238E27FC236}">
                <a16:creationId xmlns:a16="http://schemas.microsoft.com/office/drawing/2014/main" id="{FAD3A0F5-AF92-421A-8B19-2ECB4086EA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11" name="Objet 10" hidden="1">
                        <a:extLst>
                          <a:ext uri="{FF2B5EF4-FFF2-40B4-BE49-F238E27FC236}">
                            <a16:creationId xmlns:a16="http://schemas.microsoft.com/office/drawing/2014/main" id="{FAD3A0F5-AF92-421A-8B19-2ECB4086EA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Bilan de la saison 2025 - 2026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4F46283-108E-48F3-878F-A4F12E82F152}"/>
              </a:ext>
            </a:extLst>
          </p:cNvPr>
          <p:cNvSpPr txBox="1">
            <a:spLocks/>
          </p:cNvSpPr>
          <p:nvPr/>
        </p:nvSpPr>
        <p:spPr>
          <a:xfrm>
            <a:off x="609600" y="1272207"/>
            <a:ext cx="10972800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31775" indent="-231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4725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accent1"/>
                </a:solidFill>
              </a:rPr>
              <a:t>1ere  Rencontre amicale auvergnate Ping Santé / Ping Parkinson</a:t>
            </a:r>
            <a:r>
              <a:rPr lang="fr-FR" sz="2000" b="1" baseline="30000" dirty="0">
                <a:solidFill>
                  <a:schemeClr val="accent1"/>
                </a:solidFill>
              </a:rPr>
              <a:t> </a:t>
            </a:r>
            <a:endParaRPr lang="fr-FR" sz="2000" b="1" dirty="0">
              <a:solidFill>
                <a:schemeClr val="accent1"/>
              </a:solidFill>
            </a:endParaRPr>
          </a:p>
          <a:p>
            <a:pPr lvl="1"/>
            <a:r>
              <a:rPr lang="fr-FR" sz="1800" b="1" dirty="0"/>
              <a:t>Lieu Le Cendre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44AC52A-EE3A-E341-1C67-BDA32FA02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354" y="1989013"/>
            <a:ext cx="8199364" cy="483818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55086B-6AC8-94DC-E6AC-5E428FF6D4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1"/>
          <a:stretch>
            <a:fillRect/>
          </a:stretch>
        </p:blipFill>
        <p:spPr>
          <a:xfrm rot="5400000" flipV="1">
            <a:off x="7142820" y="1808820"/>
            <a:ext cx="6858000" cy="32403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314F7C1-808C-5E6F-A539-C942BA00B3E9}"/>
              </a:ext>
            </a:extLst>
          </p:cNvPr>
          <p:cNvSpPr txBox="1"/>
          <p:nvPr/>
        </p:nvSpPr>
        <p:spPr>
          <a:xfrm>
            <a:off x="9480376" y="5873305"/>
            <a:ext cx="231804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Ambassadeur du Puy De </a:t>
            </a:r>
            <a:r>
              <a:rPr lang="fr-FR" b="1" dirty="0" err="1">
                <a:solidFill>
                  <a:srgbClr val="7030A0"/>
                </a:solidFill>
              </a:rPr>
              <a:t>Dome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78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A794C433-F715-484D-8DDE-0171B10ABB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A794C433-F715-484D-8DDE-0171B10ABB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E7312CB1-D268-48DF-8379-E8F88B4A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1242" y="3029541"/>
            <a:ext cx="6519174" cy="484748"/>
          </a:xfrm>
        </p:spPr>
        <p:txBody>
          <a:bodyPr vert="horz"/>
          <a:lstStyle/>
          <a:p>
            <a:r>
              <a:rPr lang="fr-FR" dirty="0"/>
              <a:t>Tournoi Vétérans 14 Juin 2026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1F8758D-5401-341F-275A-E425510E9893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A0B43CDC-1737-4E08-81DF-901BF65619D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A0B43CDC-1737-4E08-81DF-901BF65619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Tournoi Vétérans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/>
              <a:t>Tournoi amical sous l’égide du Comité organisé par le TT Le Cendre</a:t>
            </a:r>
          </a:p>
          <a:p>
            <a:pPr lvl="1"/>
            <a:r>
              <a:rPr lang="fr-FR" dirty="0"/>
              <a:t>30 équipes engagées en 2025 – 2026 </a:t>
            </a:r>
          </a:p>
          <a:p>
            <a:pPr lvl="2"/>
            <a:r>
              <a:rPr lang="fr-FR" dirty="0"/>
              <a:t>Journée finale le 14 Juin 2026 pour classement intégral organisé par le TT Le Cendre</a:t>
            </a:r>
          </a:p>
          <a:p>
            <a:pPr lvl="3"/>
            <a:r>
              <a:rPr lang="fr-FR" dirty="0"/>
              <a:t>Repas </a:t>
            </a:r>
          </a:p>
          <a:p>
            <a:pPr lvl="3"/>
            <a:r>
              <a:rPr lang="fr-FR" dirty="0"/>
              <a:t>Buvette</a:t>
            </a:r>
          </a:p>
          <a:p>
            <a:pPr lvl="3"/>
            <a:r>
              <a:rPr lang="fr-FR" dirty="0"/>
              <a:t>Tombola</a:t>
            </a:r>
          </a:p>
          <a:p>
            <a:pPr lvl="1"/>
            <a:r>
              <a:rPr lang="fr-FR" b="1" dirty="0">
                <a:solidFill>
                  <a:srgbClr val="0070C0"/>
                </a:solidFill>
              </a:rPr>
              <a:t>Environ 2000 € de recettes sur la journée</a:t>
            </a:r>
          </a:p>
          <a:p>
            <a:pPr lvl="2"/>
            <a:r>
              <a:rPr lang="fr-FR" dirty="0"/>
              <a:t>Résultats non finalisés en attente de paiement du comité</a:t>
            </a:r>
          </a:p>
          <a:p>
            <a:pPr lvl="2"/>
            <a:r>
              <a:rPr lang="fr-FR" dirty="0"/>
              <a:t>Virement de repas sur facture pour certains clubs</a:t>
            </a:r>
          </a:p>
          <a:p>
            <a:pPr marL="511175" lvl="2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21C2CFF-F8AC-8BE4-068C-A1FF03302347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06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 9" hidden="1">
            <a:extLst>
              <a:ext uri="{FF2B5EF4-FFF2-40B4-BE49-F238E27FC236}">
                <a16:creationId xmlns:a16="http://schemas.microsoft.com/office/drawing/2014/main" id="{452D65B3-910C-4364-AA4E-CC69B2293BE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10" name="Objet 9" hidden="1">
                        <a:extLst>
                          <a:ext uri="{FF2B5EF4-FFF2-40B4-BE49-F238E27FC236}">
                            <a16:creationId xmlns:a16="http://schemas.microsoft.com/office/drawing/2014/main" id="{452D65B3-910C-4364-AA4E-CC69B2293B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Bilan de la saison 2025 - 2026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19200"/>
            <a:ext cx="11376991" cy="4724400"/>
          </a:xfrm>
        </p:spPr>
        <p:txBody>
          <a:bodyPr/>
          <a:lstStyle/>
          <a:p>
            <a:pPr lvl="0"/>
            <a:r>
              <a:rPr lang="fr-FR" b="1" dirty="0"/>
              <a:t>Bilan financier saison (Budget ~ 23000 €)</a:t>
            </a:r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r>
              <a:rPr lang="fr-FR" b="1" dirty="0"/>
              <a:t>Année 2025 – Subventions</a:t>
            </a:r>
          </a:p>
          <a:p>
            <a:pPr lvl="1"/>
            <a:r>
              <a:rPr lang="fr-FR" sz="1800" b="1" dirty="0">
                <a:solidFill>
                  <a:srgbClr val="00B050"/>
                </a:solidFill>
              </a:rPr>
              <a:t>ANS (Ministère) 1700 € , DALD (Agglo) 200€, Sponsors 2500 €, Financement AURA 500 €</a:t>
            </a:r>
          </a:p>
          <a:p>
            <a:pPr lvl="1"/>
            <a:r>
              <a:rPr lang="fr-FR" b="1" dirty="0">
                <a:solidFill>
                  <a:srgbClr val="00B050"/>
                </a:solidFill>
              </a:rPr>
              <a:t>Balade à Jean Dotation 1480 €</a:t>
            </a:r>
            <a:endParaRPr lang="fr-FR" sz="1800" b="1" dirty="0">
              <a:solidFill>
                <a:srgbClr val="00B050"/>
              </a:solidFill>
            </a:endParaRPr>
          </a:p>
          <a:p>
            <a:pPr lvl="1"/>
            <a:r>
              <a:rPr lang="fr-FR" sz="1800" b="1" dirty="0">
                <a:solidFill>
                  <a:srgbClr val="FF0000"/>
                </a:solidFill>
              </a:rPr>
              <a:t>Pas obtenues 2025. FDVA et DALD non attribuées en 2025 pour TTLC </a:t>
            </a:r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0"/>
            <a:endParaRPr lang="fr-FR" b="1" dirty="0"/>
          </a:p>
          <a:p>
            <a:pPr lvl="1"/>
            <a:endParaRPr lang="fr-FR" dirty="0"/>
          </a:p>
        </p:txBody>
      </p:sp>
      <p:pic>
        <p:nvPicPr>
          <p:cNvPr id="9" name="Image 8" descr="Une image contenant tirelire, conteneur, cochon, Silhouette d’animal&#10;&#10;Le contenu généré par l’IA peut être incorrect.">
            <a:extLst>
              <a:ext uri="{FF2B5EF4-FFF2-40B4-BE49-F238E27FC236}">
                <a16:creationId xmlns:a16="http://schemas.microsoft.com/office/drawing/2014/main" id="{D0BE79DA-7AA8-B9E9-C95E-D69D5FDD1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08874" y="548680"/>
            <a:ext cx="3973526" cy="2599348"/>
          </a:xfrm>
          <a:prstGeom prst="rect">
            <a:avLst/>
          </a:prstGeom>
        </p:spPr>
      </p:pic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1FFCF129-1F5C-7652-83BF-7BA302793B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706028"/>
              </p:ext>
            </p:extLst>
          </p:nvPr>
        </p:nvGraphicFramePr>
        <p:xfrm>
          <a:off x="749089" y="1632415"/>
          <a:ext cx="5049878" cy="344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4486183" imgH="3057722" progId="Excel.Sheet.12">
                  <p:embed/>
                </p:oleObj>
              </mc:Choice>
              <mc:Fallback>
                <p:oleObj name="Worksheet" r:id="rId7" imgW="4486183" imgH="3057722" progId="Excel.Sheet.12">
                  <p:embed/>
                  <p:pic>
                    <p:nvPicPr>
                      <p:cNvPr id="5" name="Objet 4">
                        <a:extLst>
                          <a:ext uri="{FF2B5EF4-FFF2-40B4-BE49-F238E27FC236}">
                            <a16:creationId xmlns:a16="http://schemas.microsoft.com/office/drawing/2014/main" id="{1FFCF129-1F5C-7652-83BF-7BA302793B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49089" y="1632415"/>
                        <a:ext cx="5049878" cy="3441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BF0557-7012-8968-65CC-A268CD150BAB}"/>
              </a:ext>
            </a:extLst>
          </p:cNvPr>
          <p:cNvSpPr txBox="1"/>
          <p:nvPr/>
        </p:nvSpPr>
        <p:spPr>
          <a:xfrm>
            <a:off x="6393035" y="3513743"/>
            <a:ext cx="312149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b="1" dirty="0">
                <a:solidFill>
                  <a:schemeClr val="accent6">
                    <a:lumMod val="75000"/>
                  </a:schemeClr>
                </a:solidFill>
              </a:rPr>
              <a:t>Reste quelques dépenses non comptabilisées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1FC23-185E-28C9-87CB-B69BA7217FB6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9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t 12" hidden="1">
            <a:extLst>
              <a:ext uri="{FF2B5EF4-FFF2-40B4-BE49-F238E27FC236}">
                <a16:creationId xmlns:a16="http://schemas.microsoft.com/office/drawing/2014/main" id="{1E92E4B8-33AA-4DB0-96C1-C1AF3BEF08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13" name="Objet 12" hidden="1">
                        <a:extLst>
                          <a:ext uri="{FF2B5EF4-FFF2-40B4-BE49-F238E27FC236}">
                            <a16:creationId xmlns:a16="http://schemas.microsoft.com/office/drawing/2014/main" id="{1E92E4B8-33AA-4DB0-96C1-C1AF3BEF0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Sponsors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40A0F0A-4118-4E14-8825-305B618321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511"/>
          <a:stretch/>
        </p:blipFill>
        <p:spPr>
          <a:xfrm>
            <a:off x="554886" y="1894982"/>
            <a:ext cx="2704545" cy="16383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B8D6AF6-7991-4856-865D-8AF6D52852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6418" y="755000"/>
            <a:ext cx="2886075" cy="170497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E8BEA21-1760-4B70-9053-2FE1BA527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878" y="3910930"/>
            <a:ext cx="3070610" cy="106703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7C6D4FB1-7549-4F3D-ADF0-C2E5BF9663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3869" y="701905"/>
            <a:ext cx="2019300" cy="139065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B9B2EFE-FBDC-408B-B944-A1A45D4D52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8957" y="2263296"/>
            <a:ext cx="2047875" cy="92392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63460A7A-56B3-4BB2-A169-07D6DD29ED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9948" y="3429000"/>
            <a:ext cx="1383221" cy="2292661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73518EDB-639D-4DE8-B389-187BE4EAD8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16135" y="2725259"/>
            <a:ext cx="2085975" cy="1190625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41E663A2-9ABF-4EB9-A700-8581ACFB0E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1790" y="3597513"/>
            <a:ext cx="1630102" cy="2207751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49A298D2-7D26-4E81-BD62-8EFA35FA4B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472" y="4746417"/>
            <a:ext cx="1885950" cy="136207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FB691376-110A-4A7E-BBBE-693D591039D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38030" y="5142305"/>
            <a:ext cx="1743075" cy="80010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71DD661D-A394-45A4-B293-6B752CC6D66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59024" y="2418088"/>
            <a:ext cx="1671171" cy="1067039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45835C4F-4711-4F2B-8D04-4F558106D3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85364" y="1105666"/>
            <a:ext cx="2038350" cy="1352550"/>
          </a:xfrm>
          <a:prstGeom prst="rect">
            <a:avLst/>
          </a:prstGeom>
        </p:spPr>
      </p:pic>
      <p:pic>
        <p:nvPicPr>
          <p:cNvPr id="4" name="Image 3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A1A4EE65-492A-FF3B-F03D-205D4B8DD46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517" y="816083"/>
            <a:ext cx="1995327" cy="13167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E6CBCD2-7F82-A0CD-AE8A-8F4081A6CA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43180" y="2218647"/>
            <a:ext cx="1571844" cy="13241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DD24CB-5F31-D5FC-420F-C7FAB94709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330" y="3260484"/>
            <a:ext cx="3134162" cy="14765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E24AE51-5C27-EBB9-4CB3-2AAC8290497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23683" y="5095511"/>
            <a:ext cx="1276528" cy="14003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9545E50-406B-B941-419D-1B6D45DFD43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68611" y="3722050"/>
            <a:ext cx="1800476" cy="7525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BEBBCD-21A7-477E-A007-6A74D7AF7A0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78015" y="4537462"/>
            <a:ext cx="1171739" cy="1162212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D478D49-5695-917F-70EE-4B9E992676F5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82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A794C433-F715-484D-8DDE-0171B10ABB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A794C433-F715-484D-8DDE-0171B10ABB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E7312CB1-D268-48DF-8379-E8F88B4A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564904"/>
            <a:ext cx="8075820" cy="969496"/>
          </a:xfrm>
        </p:spPr>
        <p:txBody>
          <a:bodyPr vert="horz"/>
          <a:lstStyle/>
          <a:p>
            <a:r>
              <a:rPr lang="fr-FR" dirty="0"/>
              <a:t>Préparation de la Saison 2026 – 2027  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03F71E-F2A7-5264-5FC8-CA3A28845351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35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88731-DF68-6800-3E58-478D20B2C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Budget 2026 – 2027 </a:t>
            </a:r>
            <a:endParaRPr lang="en-US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9CD322-12AE-C9CD-71B3-83A04126DE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/>
              <a:t>Budget 2026 – 2027</a:t>
            </a:r>
          </a:p>
          <a:p>
            <a:pPr lvl="1"/>
            <a:r>
              <a:rPr lang="fr-FR" dirty="0"/>
              <a:t>Environ 24 000 €</a:t>
            </a:r>
          </a:p>
          <a:p>
            <a:pPr lvl="1"/>
            <a:r>
              <a:rPr lang="fr-FR" b="1" dirty="0">
                <a:solidFill>
                  <a:srgbClr val="00B050"/>
                </a:solidFill>
              </a:rPr>
              <a:t>Déjà acté :</a:t>
            </a:r>
          </a:p>
          <a:p>
            <a:pPr lvl="2"/>
            <a:r>
              <a:rPr lang="fr-FR" b="1" dirty="0">
                <a:solidFill>
                  <a:srgbClr val="00B050"/>
                </a:solidFill>
              </a:rPr>
              <a:t>2800 € Mairie</a:t>
            </a:r>
          </a:p>
          <a:p>
            <a:pPr lvl="2"/>
            <a:r>
              <a:rPr lang="fr-FR" sz="1200" b="1" dirty="0">
                <a:solidFill>
                  <a:srgbClr val="00B050"/>
                </a:solidFill>
              </a:rPr>
              <a:t>800 € Fonctionnement</a:t>
            </a:r>
          </a:p>
          <a:p>
            <a:pPr lvl="2"/>
            <a:r>
              <a:rPr lang="fr-FR" sz="1200" b="1" dirty="0">
                <a:solidFill>
                  <a:srgbClr val="00B050"/>
                </a:solidFill>
              </a:rPr>
              <a:t>1000 € Ping Santé</a:t>
            </a:r>
          </a:p>
          <a:p>
            <a:pPr lvl="2"/>
            <a:r>
              <a:rPr lang="fr-FR" sz="1200" b="1" dirty="0">
                <a:solidFill>
                  <a:srgbClr val="00B050"/>
                </a:solidFill>
              </a:rPr>
              <a:t>1000 € Animation écoles</a:t>
            </a:r>
          </a:p>
          <a:p>
            <a:pPr lvl="1"/>
            <a:r>
              <a:rPr lang="fr-FR" b="1" dirty="0">
                <a:solidFill>
                  <a:srgbClr val="C00000"/>
                </a:solidFill>
              </a:rPr>
              <a:t>En attente sur projets:</a:t>
            </a:r>
          </a:p>
          <a:p>
            <a:pPr lvl="2"/>
            <a:r>
              <a:rPr lang="fr-FR" b="1" dirty="0">
                <a:solidFill>
                  <a:srgbClr val="C00000"/>
                </a:solidFill>
              </a:rPr>
              <a:t>ANS</a:t>
            </a:r>
          </a:p>
          <a:p>
            <a:pPr lvl="2"/>
            <a:r>
              <a:rPr lang="fr-FR" b="1" dirty="0">
                <a:solidFill>
                  <a:srgbClr val="C00000"/>
                </a:solidFill>
              </a:rPr>
              <a:t>FDVA</a:t>
            </a:r>
          </a:p>
          <a:p>
            <a:pPr lvl="2"/>
            <a:r>
              <a:rPr lang="fr-FR" b="1" dirty="0">
                <a:solidFill>
                  <a:srgbClr val="C00000"/>
                </a:solidFill>
              </a:rPr>
              <a:t>DALD (Agglo)</a:t>
            </a:r>
          </a:p>
          <a:p>
            <a:pPr lvl="2"/>
            <a:r>
              <a:rPr lang="fr-FR" b="1" dirty="0">
                <a:solidFill>
                  <a:schemeClr val="accent4">
                    <a:lumMod val="50000"/>
                  </a:schemeClr>
                </a:solidFill>
              </a:rPr>
              <a:t>Aide Région pour achat équipement?</a:t>
            </a:r>
          </a:p>
          <a:p>
            <a:pPr lvl="2"/>
            <a:endParaRPr lang="fr-FR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94CAA5-509C-49F3-19D1-FE04D9A1C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8454" y="1638300"/>
            <a:ext cx="6449290" cy="4495800"/>
          </a:xfrm>
        </p:spPr>
        <p:txBody>
          <a:bodyPr/>
          <a:lstStyle/>
          <a:p>
            <a:r>
              <a:rPr lang="fr-FR" b="1" dirty="0"/>
              <a:t>Projets</a:t>
            </a:r>
          </a:p>
          <a:p>
            <a:pPr lvl="1"/>
            <a:r>
              <a:rPr lang="fr-FR" b="1" dirty="0"/>
              <a:t>Jeu de maillot pour les jeunes</a:t>
            </a:r>
          </a:p>
          <a:p>
            <a:pPr lvl="1"/>
            <a:r>
              <a:rPr lang="fr-FR" b="1" dirty="0"/>
              <a:t>Utilisation du profit de 2026 – 2026 </a:t>
            </a:r>
          </a:p>
          <a:p>
            <a:pPr lvl="2"/>
            <a:r>
              <a:rPr lang="fr-FR" b="1" dirty="0"/>
              <a:t>Achat tables</a:t>
            </a:r>
          </a:p>
          <a:p>
            <a:pPr lvl="2"/>
            <a:r>
              <a:rPr lang="fr-FR" b="1" dirty="0"/>
              <a:t>Achat tenue Jeune Maillot / Short</a:t>
            </a:r>
          </a:p>
          <a:p>
            <a:pPr lvl="1"/>
            <a:r>
              <a:rPr lang="fr-FR" b="1" dirty="0"/>
              <a:t>Organisation ?  </a:t>
            </a:r>
          </a:p>
          <a:p>
            <a:pPr lvl="1"/>
            <a:endParaRPr lang="en-US" b="1" dirty="0"/>
          </a:p>
          <a:p>
            <a:pPr lvl="2"/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11777C-381F-B2B7-1AD4-B45FFA4199E6}"/>
              </a:ext>
            </a:extLst>
          </p:cNvPr>
          <p:cNvSpPr/>
          <p:nvPr/>
        </p:nvSpPr>
        <p:spPr>
          <a:xfrm>
            <a:off x="9272016" y="5504688"/>
            <a:ext cx="2395728" cy="923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8AA5F0-9719-AC23-4E99-1AE5150E736F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64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B561E4BD-AE68-4F74-8FD4-F675A7DB9CB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B561E4BD-AE68-4F74-8FD4-F675A7DB9C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Préparation de la saison 2026 - 2027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484" y="1340768"/>
            <a:ext cx="10972800" cy="4572000"/>
          </a:xfrm>
        </p:spPr>
        <p:txBody>
          <a:bodyPr/>
          <a:lstStyle/>
          <a:p>
            <a:r>
              <a:rPr lang="fr-FR" dirty="0"/>
              <a:t>Vie Club</a:t>
            </a:r>
          </a:p>
          <a:p>
            <a:pPr lvl="1"/>
            <a:r>
              <a:rPr lang="fr-FR" dirty="0"/>
              <a:t>Manifestations:</a:t>
            </a:r>
          </a:p>
          <a:p>
            <a:pPr lvl="2"/>
            <a:r>
              <a:rPr lang="fr-FR" dirty="0"/>
              <a:t>Galette </a:t>
            </a:r>
          </a:p>
          <a:p>
            <a:pPr lvl="2"/>
            <a:r>
              <a:rPr lang="fr-FR" dirty="0"/>
              <a:t>Téléthon ?</a:t>
            </a:r>
          </a:p>
          <a:p>
            <a:pPr lvl="2"/>
            <a:r>
              <a:rPr lang="fr-FR" dirty="0"/>
              <a:t>Tournoi Vétérans en attente d’attribution</a:t>
            </a:r>
          </a:p>
          <a:p>
            <a:pPr lvl="2"/>
            <a:r>
              <a:rPr lang="fr-FR" dirty="0"/>
              <a:t>Open Handi</a:t>
            </a:r>
          </a:p>
          <a:p>
            <a:pPr lvl="2"/>
            <a:r>
              <a:rPr lang="fr-FR" dirty="0"/>
              <a:t>Tour de Criterium </a:t>
            </a:r>
          </a:p>
          <a:p>
            <a:pPr lvl="2"/>
            <a:r>
              <a:rPr lang="fr-FR" dirty="0"/>
              <a:t>AG</a:t>
            </a:r>
          </a:p>
          <a:p>
            <a:pPr lvl="2"/>
            <a:r>
              <a:rPr lang="fr-FR" dirty="0"/>
              <a:t>Boissons après match…</a:t>
            </a:r>
          </a:p>
          <a:p>
            <a:pPr lvl="2"/>
            <a:r>
              <a:rPr lang="fr-FR" dirty="0"/>
              <a:t>Inscription sur un tour jeune – Organisation principalement au Cendre ou </a:t>
            </a:r>
            <a:r>
              <a:rPr lang="fr-FR" dirty="0" err="1"/>
              <a:t>Artenium</a:t>
            </a:r>
            <a:r>
              <a:rPr lang="fr-FR" dirty="0"/>
              <a:t>    </a:t>
            </a:r>
            <a:r>
              <a:rPr lang="fr-FR" b="1" dirty="0"/>
              <a:t>BUVETTE</a:t>
            </a:r>
          </a:p>
          <a:p>
            <a:pPr lvl="1"/>
            <a:r>
              <a:rPr lang="fr-FR" dirty="0"/>
              <a:t>Matériels (Tables – Balles – Séparation – Vestes – Nouvelle tenue Maillots…)</a:t>
            </a:r>
          </a:p>
          <a:p>
            <a:pPr lvl="1"/>
            <a:r>
              <a:rPr lang="fr-FR" dirty="0"/>
              <a:t>David: </a:t>
            </a:r>
          </a:p>
          <a:p>
            <a:pPr lvl="2"/>
            <a:r>
              <a:rPr lang="fr-FR" dirty="0"/>
              <a:t>Tournoi des écoles</a:t>
            </a:r>
          </a:p>
          <a:p>
            <a:pPr lvl="2"/>
            <a:r>
              <a:rPr lang="fr-FR" dirty="0"/>
              <a:t>Entraineur Jeunes</a:t>
            </a:r>
          </a:p>
          <a:p>
            <a:pPr lvl="1"/>
            <a:r>
              <a:rPr lang="fr-FR" dirty="0"/>
              <a:t>Autres</a:t>
            </a:r>
          </a:p>
          <a:p>
            <a:pPr marL="280988" lvl="1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3E9E15-C243-35EE-3003-02287FFD9E56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19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D448906A-A927-460F-9173-04C47A20EE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124086"/>
              </p:ext>
            </p:extLst>
          </p:nvPr>
        </p:nvGraphicFramePr>
        <p:xfrm>
          <a:off x="609600" y="1219200"/>
          <a:ext cx="10972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AABFF-8FB1-CAD3-EEF8-C131ED18663A}"/>
              </a:ext>
            </a:extLst>
          </p:cNvPr>
          <p:cNvSpPr/>
          <p:nvPr/>
        </p:nvSpPr>
        <p:spPr>
          <a:xfrm>
            <a:off x="11208568" y="6015608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183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A0B43CDC-1737-4E08-81DF-901BF65619D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A0B43CDC-1737-4E08-81DF-901BF65619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Préparation de la saison 2026 - 2027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/>
              <a:t>Proposition Tarifaire – </a:t>
            </a:r>
            <a:r>
              <a:rPr lang="fr-FR" b="1" dirty="0">
                <a:solidFill>
                  <a:srgbClr val="00B050"/>
                </a:solidFill>
              </a:rPr>
              <a:t>Aucun Changement</a:t>
            </a:r>
          </a:p>
          <a:p>
            <a:pPr lvl="1"/>
            <a:r>
              <a:rPr lang="fr-FR" dirty="0"/>
              <a:t>Adultes</a:t>
            </a:r>
          </a:p>
          <a:p>
            <a:pPr lvl="2"/>
            <a:r>
              <a:rPr lang="fr-FR" dirty="0"/>
              <a:t>130 € pour les nouvelles licences </a:t>
            </a:r>
          </a:p>
          <a:p>
            <a:pPr lvl="2"/>
            <a:r>
              <a:rPr lang="fr-FR" dirty="0"/>
              <a:t>Critérium Fédéral à la charge du Licencié (Compétition Individuelle)</a:t>
            </a:r>
          </a:p>
          <a:p>
            <a:pPr marL="746125" lvl="3" indent="0">
              <a:buNone/>
            </a:pPr>
            <a:r>
              <a:rPr lang="fr-FR" b="1" dirty="0"/>
              <a:t>=&gt; Soit 40 € - </a:t>
            </a:r>
            <a:r>
              <a:rPr lang="fr-FR" sz="1800" b="1" i="1" dirty="0"/>
              <a:t>Personne n’a fait le critérium cette année </a:t>
            </a:r>
            <a:endParaRPr lang="fr-FR" i="1" dirty="0"/>
          </a:p>
          <a:p>
            <a:pPr lvl="2"/>
            <a:r>
              <a:rPr lang="fr-FR" dirty="0"/>
              <a:t>Championnat par équipes à la charge du club</a:t>
            </a:r>
          </a:p>
          <a:p>
            <a:pPr lvl="1"/>
            <a:r>
              <a:rPr lang="fr-FR" dirty="0"/>
              <a:t>Jeunes</a:t>
            </a:r>
          </a:p>
          <a:p>
            <a:pPr lvl="2"/>
            <a:r>
              <a:rPr lang="fr-FR" dirty="0"/>
              <a:t>130 € pour les nouvelles licences </a:t>
            </a:r>
          </a:p>
          <a:p>
            <a:pPr lvl="2"/>
            <a:r>
              <a:rPr lang="fr-FR" dirty="0"/>
              <a:t>Participation au stage CD à hauteur de 50% =&gt; 50 % Prise en charge</a:t>
            </a:r>
          </a:p>
          <a:p>
            <a:pPr lvl="2"/>
            <a:r>
              <a:rPr lang="fr-FR" dirty="0"/>
              <a:t>Critérium Fédéral à la charge du Licencié (Compétition Individuelle)</a:t>
            </a:r>
          </a:p>
          <a:p>
            <a:pPr marL="746125" lvl="3" indent="0">
              <a:buNone/>
            </a:pPr>
            <a:r>
              <a:rPr lang="fr-FR" b="1" dirty="0"/>
              <a:t> =&gt; 50 % Prise en charge soit 20 €</a:t>
            </a:r>
          </a:p>
          <a:p>
            <a:pPr lvl="2"/>
            <a:r>
              <a:rPr lang="fr-FR" dirty="0"/>
              <a:t>Championnat par équipes à la charge du club</a:t>
            </a:r>
          </a:p>
          <a:p>
            <a:pPr lvl="2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70ACD1B-BB36-B30A-EC30-FE433E8ECFF0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80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6EDC738C-733B-415A-8C2F-5A16CD6D7DF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6EDC738C-733B-415A-8C2F-5A16CD6D7D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Préparation de la saison 2026 - 2027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5A1E082-ED65-4496-83BA-B784ED2ED0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878788"/>
              </p:ext>
            </p:extLst>
          </p:nvPr>
        </p:nvGraphicFramePr>
        <p:xfrm>
          <a:off x="609600" y="1219200"/>
          <a:ext cx="10972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ACBBE1C-1FB8-C98F-B45A-EB86D6A19467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373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452834FD-74BA-4B93-B9CB-3B1C00C0A9F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452834FD-74BA-4B93-B9CB-3B1C00C0A9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Préparation de la saison 2026 - 2027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sz="2800" b="1" u="sng" dirty="0">
                <a:latin typeface="Calibri" panose="020F0502020204030204" pitchFamily="34" charset="0"/>
              </a:rPr>
              <a:t>Engagement saison 2026 – 2027</a:t>
            </a:r>
          </a:p>
          <a:p>
            <a:pPr lvl="1"/>
            <a:r>
              <a:rPr lang="fr-FR" altLang="fr-FR" b="1" dirty="0">
                <a:latin typeface="Calibri" panose="020F0502020204030204" pitchFamily="34" charset="0"/>
              </a:rPr>
              <a:t>Engagement de 7 </a:t>
            </a:r>
            <a:r>
              <a:rPr lang="fr-FR" altLang="fr-FR" b="1" dirty="0" err="1">
                <a:latin typeface="Calibri" panose="020F0502020204030204" pitchFamily="34" charset="0"/>
              </a:rPr>
              <a:t>Equipes</a:t>
            </a:r>
            <a:r>
              <a:rPr lang="fr-FR" altLang="fr-FR" b="1" dirty="0">
                <a:latin typeface="Calibri" panose="020F0502020204030204" pitchFamily="34" charset="0"/>
              </a:rPr>
              <a:t> voire 8 </a:t>
            </a:r>
            <a:r>
              <a:rPr lang="fr-FR" altLang="fr-FR" b="1" dirty="0" err="1">
                <a:latin typeface="Calibri" panose="020F0502020204030204" pitchFamily="34" charset="0"/>
              </a:rPr>
              <a:t>Equipes</a:t>
            </a:r>
            <a:r>
              <a:rPr lang="fr-FR" altLang="fr-FR" b="1" dirty="0">
                <a:latin typeface="Calibri" panose="020F0502020204030204" pitchFamily="34" charset="0"/>
              </a:rPr>
              <a:t> avec Intégration des Jeunes par niveau</a:t>
            </a:r>
          </a:p>
          <a:p>
            <a:pPr lvl="2">
              <a:buFontTx/>
              <a:buChar char="•"/>
            </a:pPr>
            <a:r>
              <a:rPr lang="fr-FR" altLang="fr-FR" sz="1600" dirty="0">
                <a:latin typeface="Calibri" panose="020F0502020204030204" pitchFamily="34" charset="0"/>
              </a:rPr>
              <a:t>2 Départementales 2 	Intégration Amaury, Sam et Liam Yoann dans les équipes Adultes </a:t>
            </a:r>
          </a:p>
          <a:p>
            <a:pPr lvl="2">
              <a:buFontTx/>
              <a:buChar char="•"/>
            </a:pPr>
            <a:r>
              <a:rPr lang="fr-FR" altLang="fr-FR" sz="1600" dirty="0">
                <a:latin typeface="Calibri" panose="020F0502020204030204" pitchFamily="34" charset="0"/>
              </a:rPr>
              <a:t>2 Départementale 3</a:t>
            </a:r>
            <a:r>
              <a:rPr lang="fr-FR" altLang="fr-FR" dirty="0">
                <a:latin typeface="Calibri" panose="020F0502020204030204" pitchFamily="34" charset="0"/>
              </a:rPr>
              <a:t>	Intégration Antoine S, Aristide, </a:t>
            </a:r>
            <a:r>
              <a:rPr lang="fr-FR" altLang="fr-FR" dirty="0" err="1">
                <a:latin typeface="Calibri" panose="020F0502020204030204" pitchFamily="34" charset="0"/>
              </a:rPr>
              <a:t>Matthéo</a:t>
            </a:r>
            <a:r>
              <a:rPr lang="fr-FR" altLang="fr-FR" dirty="0">
                <a:latin typeface="Calibri" panose="020F0502020204030204" pitchFamily="34" charset="0"/>
              </a:rPr>
              <a:t>, Dimitri, Camille</a:t>
            </a:r>
          </a:p>
          <a:p>
            <a:pPr lvl="2">
              <a:buFontTx/>
              <a:buChar char="•"/>
            </a:pPr>
            <a:r>
              <a:rPr lang="fr-FR" altLang="fr-FR" sz="1600" dirty="0">
                <a:latin typeface="Calibri" panose="020F0502020204030204" pitchFamily="34" charset="0"/>
              </a:rPr>
              <a:t>1 Départementale 4	</a:t>
            </a:r>
            <a:r>
              <a:rPr lang="fr-FR" altLang="fr-FR" dirty="0">
                <a:latin typeface="Calibri" panose="020F0502020204030204" pitchFamily="34" charset="0"/>
              </a:rPr>
              <a:t>Intégration Arthur, Emma, Ryan, Nolan</a:t>
            </a:r>
            <a:endParaRPr lang="fr-FR" altLang="fr-FR" sz="1600" dirty="0">
              <a:latin typeface="Calibri" panose="020F0502020204030204" pitchFamily="34" charset="0"/>
            </a:endParaRPr>
          </a:p>
          <a:p>
            <a:pPr lvl="2">
              <a:buFontTx/>
              <a:buChar char="•"/>
            </a:pPr>
            <a:r>
              <a:rPr lang="fr-FR" altLang="fr-FR" sz="1600" dirty="0">
                <a:latin typeface="Calibri" panose="020F0502020204030204" pitchFamily="34" charset="0"/>
              </a:rPr>
              <a:t>2 Départementales 5 </a:t>
            </a:r>
            <a:r>
              <a:rPr lang="fr-FR" altLang="fr-FR" dirty="0">
                <a:latin typeface="Calibri" panose="020F0502020204030204" pitchFamily="34" charset="0"/>
              </a:rPr>
              <a:t> composées de Jeunes et des nouveaux arrivés en 2025 Bruno, Gilles, Christophe, Marc, Aaron, Ehouarn, Dominique, Jose…</a:t>
            </a:r>
            <a:endParaRPr lang="fr-FR" altLang="fr-FR" sz="1600" dirty="0">
              <a:latin typeface="Calibri" panose="020F0502020204030204" pitchFamily="34" charset="0"/>
            </a:endParaRPr>
          </a:p>
          <a:p>
            <a:pPr lvl="2">
              <a:buFontTx/>
              <a:buChar char="•"/>
            </a:pPr>
            <a:r>
              <a:rPr lang="fr-FR" altLang="fr-FR" dirty="0">
                <a:latin typeface="Calibri" panose="020F0502020204030204" pitchFamily="34" charset="0"/>
              </a:rPr>
              <a:t>1  Départementale 6 </a:t>
            </a:r>
            <a:r>
              <a:rPr lang="fr-FR" altLang="fr-FR" sz="1600" dirty="0">
                <a:latin typeface="Calibri" panose="020F0502020204030204" pitchFamily="34" charset="0"/>
              </a:rPr>
              <a:t>composées de Jeunes et des nouveaux arrivés en 2025 Bruno, Gilles, Christophe, Marc, Aaron, Ehouarn, Dominique, Jose…</a:t>
            </a:r>
          </a:p>
          <a:p>
            <a:pPr marL="511175" lvl="2" indent="0">
              <a:buNone/>
            </a:pPr>
            <a:endParaRPr lang="fr-FR" altLang="fr-FR" dirty="0">
              <a:latin typeface="Calibri" panose="020F0502020204030204" pitchFamily="34" charset="0"/>
            </a:endParaRPr>
          </a:p>
          <a:p>
            <a:pPr>
              <a:buFontTx/>
              <a:buChar char="•"/>
            </a:pPr>
            <a:r>
              <a:rPr lang="fr-FR" altLang="fr-FR" b="1" dirty="0"/>
              <a:t>Engagement 1 à 2 équipes Vétérans pas plus</a:t>
            </a:r>
          </a:p>
          <a:p>
            <a:pPr>
              <a:buFontTx/>
              <a:buChar char="•"/>
            </a:pPr>
            <a:endParaRPr lang="fr-FR" altLang="fr-FR" b="1" dirty="0"/>
          </a:p>
          <a:p>
            <a:pPr>
              <a:buFontTx/>
              <a:buChar char="•"/>
            </a:pPr>
            <a:r>
              <a:rPr lang="fr-FR" altLang="fr-FR" b="1" dirty="0"/>
              <a:t>Coupe du Puy de Dôme (à voir au cours de la saison si réel intérêt)</a:t>
            </a:r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DD6F308-F6FA-BC43-0E18-BF2419506C2C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19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2C5BC887-C8C1-4AB4-9A99-43880BF9DC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2C5BC887-C8C1-4AB4-9A99-43880BF9DC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Préparation de la saison 2026 - 2027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36636D-E28D-460E-BABE-916DA6805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sz="2800" b="1" u="sng" dirty="0">
                <a:latin typeface="Calibri" panose="020F0502020204030204" pitchFamily="34" charset="0"/>
              </a:rPr>
              <a:t>Projet Jeunes</a:t>
            </a:r>
          </a:p>
          <a:p>
            <a:pPr lvl="1"/>
            <a:r>
              <a:rPr lang="fr-FR" altLang="fr-FR" sz="2400" dirty="0">
                <a:latin typeface="Calibri" panose="020F0502020204030204" pitchFamily="34" charset="0"/>
              </a:rPr>
              <a:t>Entrainement Jeunes par un Cadre pongiste + Bénévoles pour le Mercredi </a:t>
            </a:r>
          </a:p>
          <a:p>
            <a:pPr lvl="1"/>
            <a:r>
              <a:rPr lang="fr-FR" altLang="fr-FR" sz="2400" dirty="0">
                <a:latin typeface="Calibri" panose="020F0502020204030204" pitchFamily="34" charset="0"/>
              </a:rPr>
              <a:t>Entrainement Jeunes par Cadre Pongiste  + Bénévoles pour le Samedi</a:t>
            </a:r>
          </a:p>
          <a:p>
            <a:pPr lvl="1"/>
            <a:r>
              <a:rPr lang="fr-FR" altLang="fr-FR" sz="2400" dirty="0">
                <a:latin typeface="Calibri" panose="020F0502020204030204" pitchFamily="34" charset="0"/>
              </a:rPr>
              <a:t>Pérennisation de l’intégration des jeunes en D5</a:t>
            </a:r>
          </a:p>
          <a:p>
            <a:pPr lvl="1"/>
            <a:r>
              <a:rPr lang="fr-FR" altLang="fr-FR" sz="2400" dirty="0">
                <a:latin typeface="Calibri" panose="020F0502020204030204" pitchFamily="34" charset="0"/>
              </a:rPr>
              <a:t>Cycles de découverte dans les écoles Choix CP au CE2</a:t>
            </a:r>
          </a:p>
          <a:p>
            <a:r>
              <a:rPr lang="fr-FR" altLang="fr-FR" sz="2800" b="1" u="sng" dirty="0">
                <a:latin typeface="Calibri" panose="020F0502020204030204" pitchFamily="34" charset="0"/>
              </a:rPr>
              <a:t>Ping Santé / Labellisation </a:t>
            </a:r>
          </a:p>
          <a:p>
            <a:pPr lvl="1"/>
            <a:r>
              <a:rPr lang="fr-FR" altLang="fr-FR" b="1" dirty="0">
                <a:latin typeface="Calibri" panose="020F0502020204030204" pitchFamily="34" charset="0"/>
              </a:rPr>
              <a:t>Formation Entraineur Fédéral</a:t>
            </a:r>
          </a:p>
          <a:p>
            <a:pPr lvl="1"/>
            <a:r>
              <a:rPr lang="fr-FR" altLang="fr-FR" b="1" dirty="0">
                <a:latin typeface="Calibri" panose="020F0502020204030204" pitchFamily="34" charset="0"/>
              </a:rPr>
              <a:t>Arbitres </a:t>
            </a:r>
          </a:p>
          <a:p>
            <a:pPr marL="231775" lvl="1" indent="-231775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altLang="fr-FR" sz="2800" b="1" u="sng" dirty="0">
                <a:latin typeface="Calibri" panose="020F0502020204030204" pitchFamily="34" charset="0"/>
              </a:rPr>
              <a:t>Élargissement du budget de fonctionnement à </a:t>
            </a:r>
            <a:r>
              <a:rPr lang="fr-FR" sz="2800" b="1" u="sng" dirty="0">
                <a:latin typeface="Calibri" panose="020F0502020204030204" pitchFamily="34" charset="0"/>
              </a:rPr>
              <a:t>~ </a:t>
            </a:r>
            <a:r>
              <a:rPr lang="fr-FR" altLang="fr-FR" sz="2800" b="1" u="sng" dirty="0">
                <a:latin typeface="Calibri" panose="020F0502020204030204" pitchFamily="34" charset="0"/>
              </a:rPr>
              <a:t>24 000 € 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74473DDD-23DC-3B6E-65CF-598EFACAED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646024" y="3702424"/>
            <a:ext cx="1936376" cy="1936376"/>
          </a:xfrm>
          <a:prstGeom prst="rect">
            <a:avLst/>
          </a:prstGeom>
        </p:spPr>
      </p:pic>
      <p:pic>
        <p:nvPicPr>
          <p:cNvPr id="8" name="Image 7" descr="Une image contenant balle, équipement sportif, ping-pong&#10;&#10;Description générée automatiquement">
            <a:extLst>
              <a:ext uri="{FF2B5EF4-FFF2-40B4-BE49-F238E27FC236}">
                <a16:creationId xmlns:a16="http://schemas.microsoft.com/office/drawing/2014/main" id="{4E53767F-1C69-A078-28E1-77D0B535D4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0255624" y="1357436"/>
            <a:ext cx="1936376" cy="1936376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DA9E569-B847-9673-508E-F79BC2641201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15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46A034FC-ADC9-4DE1-898C-8DEA3167880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46A034FC-ADC9-4DE1-898C-8DEA316788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Calendrier Prévisionnel 2026 – 2027 sous réserve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B63F64-C710-41D0-A8DD-1E1D4E7C44F4}"/>
              </a:ext>
            </a:extLst>
          </p:cNvPr>
          <p:cNvSpPr txBox="1"/>
          <p:nvPr/>
        </p:nvSpPr>
        <p:spPr>
          <a:xfrm>
            <a:off x="3139078" y="1283265"/>
            <a:ext cx="3643283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 Critérium Fédéral Régional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Tour 1		10 – 11 Octobre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Tour 2		14 – 15 Novembre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Tour 3 		30 – 31 Janvier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Tour 4		03 – 04 Avril 2027</a:t>
            </a:r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8BF223-4986-45D2-8568-2F38806E6C1B}"/>
              </a:ext>
            </a:extLst>
          </p:cNvPr>
          <p:cNvSpPr txBox="1"/>
          <p:nvPr/>
        </p:nvSpPr>
        <p:spPr>
          <a:xfrm>
            <a:off x="6915342" y="1252818"/>
            <a:ext cx="2658426" cy="1107996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B050"/>
                </a:solidFill>
              </a:rPr>
              <a:t> Finales Vétérans Cendre  Lieu </a:t>
            </a:r>
            <a:r>
              <a:rPr lang="fr-FR" sz="1600" b="1" dirty="0" err="1">
                <a:solidFill>
                  <a:srgbClr val="00B050"/>
                </a:solidFill>
              </a:rPr>
              <a:t>Artenium</a:t>
            </a:r>
            <a:endParaRPr lang="fr-FR" sz="1600" b="1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00B050"/>
                </a:solidFill>
              </a:rPr>
              <a:t>21 Juin 2027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4657C9F-F2B8-4EC1-8226-344CE6C45E10}"/>
              </a:ext>
            </a:extLst>
          </p:cNvPr>
          <p:cNvSpPr txBox="1"/>
          <p:nvPr/>
        </p:nvSpPr>
        <p:spPr>
          <a:xfrm>
            <a:off x="609600" y="1261962"/>
            <a:ext cx="2396497" cy="20928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 </a:t>
            </a:r>
            <a:r>
              <a:rPr lang="fr-FR" sz="1600" b="1" dirty="0" err="1"/>
              <a:t>Equipes</a:t>
            </a:r>
            <a:r>
              <a:rPr lang="fr-FR" sz="1600" b="1" dirty="0"/>
              <a:t> Seniors</a:t>
            </a:r>
          </a:p>
          <a:p>
            <a:pPr algn="ctr"/>
            <a:r>
              <a:rPr lang="fr-FR" sz="1600" b="1" dirty="0"/>
              <a:t> Phase 1</a:t>
            </a:r>
            <a:r>
              <a:rPr lang="fr-FR" sz="1600" dirty="0"/>
              <a:t>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19 Septembre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03 Octobre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17 Octobre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07 Novembre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21 Novembre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05 Décembre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12 Décembre 2026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06B6DB-0F4A-4DF3-9900-913E30409D4F}"/>
              </a:ext>
            </a:extLst>
          </p:cNvPr>
          <p:cNvSpPr txBox="1"/>
          <p:nvPr/>
        </p:nvSpPr>
        <p:spPr>
          <a:xfrm>
            <a:off x="609600" y="3448856"/>
            <a:ext cx="2396497" cy="22775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 Phase 2</a:t>
            </a:r>
            <a:r>
              <a:rPr lang="fr-FR" sz="1600" b="1" dirty="0">
                <a:solidFill>
                  <a:srgbClr val="C00000"/>
                </a:solidFill>
              </a:rPr>
              <a:t>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16 Janvier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23 Janvier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06 Février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13 Mars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10 Avril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22 Mai 2027</a:t>
            </a:r>
            <a:endParaRPr lang="fr-FR" sz="1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WE 29 Mai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05 Juin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Titre 12 Juin 2027</a:t>
            </a:r>
            <a:endParaRPr lang="fr-FR" sz="16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6B7B6FC-80C6-C724-D211-B632FCA15AFF}"/>
              </a:ext>
            </a:extLst>
          </p:cNvPr>
          <p:cNvSpPr txBox="1"/>
          <p:nvPr/>
        </p:nvSpPr>
        <p:spPr>
          <a:xfrm>
            <a:off x="3139078" y="2746428"/>
            <a:ext cx="3643283" cy="10156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 Circuit Poussins / Benjamins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Tour 1 		24 Janvier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Tour 2 		07 Mars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Finale		23 Mai 2026</a:t>
            </a:r>
            <a:endParaRPr lang="fr-FR" sz="1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A95516A-03C0-DA5E-AB81-CB840E7895F6}"/>
              </a:ext>
            </a:extLst>
          </p:cNvPr>
          <p:cNvSpPr txBox="1"/>
          <p:nvPr/>
        </p:nvSpPr>
        <p:spPr>
          <a:xfrm>
            <a:off x="3131654" y="3914566"/>
            <a:ext cx="3675965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 Championnat Jeunes par    </a:t>
            </a:r>
            <a:r>
              <a:rPr lang="fr-FR" b="1" dirty="0" err="1"/>
              <a:t>Equipes</a:t>
            </a:r>
            <a:r>
              <a:rPr lang="fr-FR" b="1" dirty="0"/>
              <a:t>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Tour 1 		29 Novembre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Tour 2 		10 Janvier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Tour 3		21 Mars 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Finale		04 Juin 2027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3639B8-BD83-8DD5-0B42-7F31E41E2F9F}"/>
              </a:ext>
            </a:extLst>
          </p:cNvPr>
          <p:cNvSpPr txBox="1"/>
          <p:nvPr/>
        </p:nvSpPr>
        <p:spPr>
          <a:xfrm>
            <a:off x="6948025" y="2423262"/>
            <a:ext cx="2625743" cy="19389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 Autres Compétitions Jeunes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PPP	22 Novembre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Top </a:t>
            </a:r>
            <a:r>
              <a:rPr lang="fr-FR" sz="1200" dirty="0" err="1"/>
              <a:t>Dep</a:t>
            </a:r>
            <a:r>
              <a:rPr lang="fr-FR" sz="1200" dirty="0"/>
              <a:t> </a:t>
            </a:r>
            <a:r>
              <a:rPr lang="fr-FR" sz="1400" dirty="0"/>
              <a:t>13 </a:t>
            </a:r>
            <a:r>
              <a:rPr lang="fr-FR" sz="1400" dirty="0" err="1"/>
              <a:t>Decembre</a:t>
            </a:r>
            <a:r>
              <a:rPr lang="fr-FR" sz="1400" dirty="0"/>
              <a:t>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err="1"/>
              <a:t>Serie</a:t>
            </a:r>
            <a:r>
              <a:rPr lang="fr-FR" sz="14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Class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D677CB-5235-3A7D-E4D4-76A279F9E8D5}"/>
              </a:ext>
            </a:extLst>
          </p:cNvPr>
          <p:cNvSpPr/>
          <p:nvPr/>
        </p:nvSpPr>
        <p:spPr>
          <a:xfrm>
            <a:off x="609600" y="1261962"/>
            <a:ext cx="2396496" cy="4429874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FBAEA8-085A-F142-1829-3176FC7C5C43}"/>
              </a:ext>
            </a:extLst>
          </p:cNvPr>
          <p:cNvSpPr/>
          <p:nvPr/>
        </p:nvSpPr>
        <p:spPr>
          <a:xfrm>
            <a:off x="3175575" y="1261962"/>
            <a:ext cx="3639467" cy="429248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BB5F04-5D39-FA99-C8D0-58E6AEEE838B}"/>
              </a:ext>
            </a:extLst>
          </p:cNvPr>
          <p:cNvSpPr/>
          <p:nvPr/>
        </p:nvSpPr>
        <p:spPr>
          <a:xfrm>
            <a:off x="6915342" y="1261962"/>
            <a:ext cx="2658426" cy="329314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6C27A0-E53B-1193-1FEA-D6A1BABBF8F3}"/>
              </a:ext>
            </a:extLst>
          </p:cNvPr>
          <p:cNvSpPr/>
          <p:nvPr/>
        </p:nvSpPr>
        <p:spPr>
          <a:xfrm>
            <a:off x="9674067" y="1294488"/>
            <a:ext cx="2254581" cy="4947353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C57F5F8-B9E1-8976-76C5-23F92C6C2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0416" y="1387351"/>
            <a:ext cx="1947826" cy="4813595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CA7432E3-3B75-4B95-98F8-5193DBD39C9D}"/>
              </a:ext>
            </a:extLst>
          </p:cNvPr>
          <p:cNvSpPr txBox="1"/>
          <p:nvPr/>
        </p:nvSpPr>
        <p:spPr>
          <a:xfrm>
            <a:off x="10814329" y="2708512"/>
            <a:ext cx="97391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Du Samedi </a:t>
            </a:r>
          </a:p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17 octobre</a:t>
            </a:r>
          </a:p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 au Lundi </a:t>
            </a:r>
          </a:p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2 Novembre 2026</a:t>
            </a:r>
            <a:endParaRPr lang="en-US" sz="9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05E0D26-8AD3-F2D4-C6E4-06DA38C17A83}"/>
              </a:ext>
            </a:extLst>
          </p:cNvPr>
          <p:cNvSpPr txBox="1"/>
          <p:nvPr/>
        </p:nvSpPr>
        <p:spPr>
          <a:xfrm>
            <a:off x="10814328" y="3418002"/>
            <a:ext cx="97391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Du Samedi </a:t>
            </a:r>
          </a:p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19 décembre</a:t>
            </a:r>
          </a:p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 au Lundi</a:t>
            </a:r>
          </a:p>
          <a:p>
            <a:pPr algn="ctr"/>
            <a:r>
              <a:rPr lang="fr-FR" sz="900" b="1" dirty="0">
                <a:solidFill>
                  <a:schemeClr val="accent4">
                    <a:lumMod val="50000"/>
                  </a:schemeClr>
                </a:solidFill>
              </a:rPr>
              <a:t> 4 janvier 2026</a:t>
            </a:r>
            <a:endParaRPr lang="en-US" sz="9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392997E-C889-045F-C376-E0A77D88B779}"/>
              </a:ext>
            </a:extLst>
          </p:cNvPr>
          <p:cNvSpPr txBox="1"/>
          <p:nvPr/>
        </p:nvSpPr>
        <p:spPr>
          <a:xfrm>
            <a:off x="773848" y="5762954"/>
            <a:ext cx="446449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200" b="1" dirty="0">
                <a:solidFill>
                  <a:srgbClr val="C00000"/>
                </a:solidFill>
              </a:rPr>
              <a:t>* Date du Samedi, on joue le vendredi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707E29-9714-D351-EBE7-DCF82F83CDB4}"/>
              </a:ext>
            </a:extLst>
          </p:cNvPr>
          <p:cNvSpPr/>
          <p:nvPr/>
        </p:nvSpPr>
        <p:spPr>
          <a:xfrm>
            <a:off x="11208568" y="6293808"/>
            <a:ext cx="720080" cy="37555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837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DE6D03-9912-4137-89B6-80ACB0C8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Sponsoring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DAA43C-81B8-4BE4-B975-B656A3F8B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059" y="2386584"/>
            <a:ext cx="4010941" cy="3000992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1496B7-B032-7BC2-EB8B-0CBD0186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329" y="1066800"/>
            <a:ext cx="7491984" cy="4724400"/>
          </a:xfrm>
        </p:spPr>
        <p:txBody>
          <a:bodyPr/>
          <a:lstStyle/>
          <a:p>
            <a:pPr lvl="0"/>
            <a:r>
              <a:rPr lang="fr-FR" b="1" dirty="0"/>
              <a:t>N’hésitez pas à en parler autour de vous</a:t>
            </a:r>
          </a:p>
          <a:p>
            <a:pPr lvl="0"/>
            <a:endParaRPr lang="fr-FR" sz="600" b="1" dirty="0"/>
          </a:p>
          <a:p>
            <a:pPr lvl="0"/>
            <a:r>
              <a:rPr lang="fr-FR" b="1" dirty="0"/>
              <a:t>Appli Ma Petite </a:t>
            </a:r>
            <a:r>
              <a:rPr lang="fr-FR" b="1" dirty="0" err="1"/>
              <a:t>Sponso</a:t>
            </a:r>
            <a:r>
              <a:rPr lang="fr-FR" b="1" dirty="0"/>
              <a:t> </a:t>
            </a:r>
            <a:r>
              <a:rPr lang="fr-FR" b="1" dirty="0">
                <a:solidFill>
                  <a:srgbClr val="00B050"/>
                </a:solidFill>
              </a:rPr>
              <a:t>370 € obtenu à ce jour</a:t>
            </a:r>
          </a:p>
          <a:p>
            <a:pPr marL="284163" lvl="1" indent="0">
              <a:buNone/>
            </a:pPr>
            <a:endParaRPr lang="fr-FR" dirty="0"/>
          </a:p>
          <a:p>
            <a:pPr lvl="1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7AF5AB-D675-992D-92AA-5E15F67565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52"/>
          <a:stretch/>
        </p:blipFill>
        <p:spPr>
          <a:xfrm>
            <a:off x="1033329" y="2258567"/>
            <a:ext cx="7363853" cy="388057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1CA4AE-340E-B22D-7639-061FE9425243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9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DE6D03-9912-4137-89B6-80ACB0C8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Diverses / Ouverture du bureau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DAA43C-81B8-4BE4-B975-B656A3F8B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035" y="1536082"/>
            <a:ext cx="5483440" cy="4102718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1496B7-B032-7BC2-EB8B-0CBD0186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4724400"/>
          </a:xfrm>
        </p:spPr>
        <p:txBody>
          <a:bodyPr/>
          <a:lstStyle/>
          <a:p>
            <a:pPr lvl="0"/>
            <a:r>
              <a:rPr lang="fr-FR" b="1" dirty="0"/>
              <a:t>Souhait d’élargir le bureau</a:t>
            </a:r>
          </a:p>
          <a:p>
            <a:pPr lvl="1"/>
            <a:r>
              <a:rPr lang="fr-FR" dirty="0"/>
              <a:t>Actuellement 3 personnes officiellement</a:t>
            </a:r>
          </a:p>
          <a:p>
            <a:pPr lvl="2"/>
            <a:r>
              <a:rPr lang="fr-FR" dirty="0"/>
              <a:t>Bénévoles en soutien</a:t>
            </a:r>
          </a:p>
          <a:p>
            <a:pPr lvl="2"/>
            <a:endParaRPr lang="fr-FR" dirty="0"/>
          </a:p>
          <a:p>
            <a:pPr lvl="1"/>
            <a:r>
              <a:rPr lang="fr-FR" dirty="0"/>
              <a:t>Volonté de créer des commissions</a:t>
            </a:r>
          </a:p>
          <a:p>
            <a:pPr lvl="2"/>
            <a:r>
              <a:rPr lang="fr-FR" dirty="0"/>
              <a:t>Matériels</a:t>
            </a:r>
          </a:p>
          <a:p>
            <a:pPr lvl="2"/>
            <a:r>
              <a:rPr lang="fr-FR" dirty="0"/>
              <a:t>Financier</a:t>
            </a:r>
          </a:p>
          <a:p>
            <a:pPr lvl="2"/>
            <a:r>
              <a:rPr lang="fr-FR" dirty="0"/>
              <a:t>Compétition Jeunes</a:t>
            </a:r>
          </a:p>
          <a:p>
            <a:pPr lvl="2"/>
            <a:r>
              <a:rPr lang="fr-FR" dirty="0"/>
              <a:t>Compétition Adultes</a:t>
            </a:r>
          </a:p>
          <a:p>
            <a:pPr lvl="2"/>
            <a:r>
              <a:rPr lang="fr-FR" dirty="0"/>
              <a:t>Communication / Affichage / Site Internet / FB </a:t>
            </a:r>
          </a:p>
          <a:p>
            <a:pPr lvl="2"/>
            <a:r>
              <a:rPr lang="fr-FR" dirty="0"/>
              <a:t>Commission Vétérans </a:t>
            </a:r>
          </a:p>
          <a:p>
            <a:pPr lvl="2"/>
            <a:r>
              <a:rPr lang="fr-FR" dirty="0"/>
              <a:t>Commission Ping Santé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DC6F3F-1CD0-540D-9648-E4F0EF93FF1E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192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>
            <a:extLst>
              <a:ext uri="{FF2B5EF4-FFF2-40B4-BE49-F238E27FC236}">
                <a16:creationId xmlns:a16="http://schemas.microsoft.com/office/drawing/2014/main" id="{7891BCC6-5BF5-4C2C-9172-58B3381E825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4" name="Objet 3" hidden="1">
                        <a:extLst>
                          <a:ext uri="{FF2B5EF4-FFF2-40B4-BE49-F238E27FC236}">
                            <a16:creationId xmlns:a16="http://schemas.microsoft.com/office/drawing/2014/main" id="{7891BCC6-5BF5-4C2C-9172-58B3381E82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2470567"/>
            <a:ext cx="6552728" cy="969496"/>
          </a:xfrm>
        </p:spPr>
        <p:txBody>
          <a:bodyPr vert="horz"/>
          <a:lstStyle/>
          <a:p>
            <a:r>
              <a:rPr lang="fr-FR" dirty="0"/>
              <a:t>Bilan de la saison 2025 – 2026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1827F7-DE87-9261-CB59-6B7765BDD142}"/>
              </a:ext>
            </a:extLst>
          </p:cNvPr>
          <p:cNvSpPr/>
          <p:nvPr/>
        </p:nvSpPr>
        <p:spPr>
          <a:xfrm>
            <a:off x="11208568" y="6015608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7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D11BC4-944E-A9FA-38B3-E7BE7C99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Club reconnu !</a:t>
            </a:r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7CA857-B7CE-433C-222C-A1FE47EE3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" y="1564054"/>
            <a:ext cx="6605016" cy="37298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3A462C-E602-890F-346B-603B6D099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456" y="1542946"/>
            <a:ext cx="5443728" cy="375114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FA15F5F-9DEB-E8F7-213B-B8A9C64C2EBF}"/>
              </a:ext>
            </a:extLst>
          </p:cNvPr>
          <p:cNvSpPr/>
          <p:nvPr/>
        </p:nvSpPr>
        <p:spPr>
          <a:xfrm>
            <a:off x="9418320" y="5687568"/>
            <a:ext cx="2258568" cy="804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C3156FF-6F1D-7298-8355-7CE1AE0AE10C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880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>
            <a:extLst>
              <a:ext uri="{FF2B5EF4-FFF2-40B4-BE49-F238E27FC236}">
                <a16:creationId xmlns:a16="http://schemas.microsoft.com/office/drawing/2014/main" id="{C3327557-A08D-4061-B9F8-3DB487F72EF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5" name="Objet 4" hidden="1">
                        <a:extLst>
                          <a:ext uri="{FF2B5EF4-FFF2-40B4-BE49-F238E27FC236}">
                            <a16:creationId xmlns:a16="http://schemas.microsoft.com/office/drawing/2014/main" id="{C3327557-A08D-4061-B9F8-3DB487F72E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Bilan de la saison 2025 – 2026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C2F7EBB1-BB67-FDF7-E81D-7D3CCE01EE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545303"/>
              </p:ext>
            </p:extLst>
          </p:nvPr>
        </p:nvGraphicFramePr>
        <p:xfrm>
          <a:off x="642316" y="1844824"/>
          <a:ext cx="11358339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9420E4DE-B7BF-CC74-B89A-4E578830A9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164443"/>
              </p:ext>
            </p:extLst>
          </p:nvPr>
        </p:nvGraphicFramePr>
        <p:xfrm>
          <a:off x="642316" y="1179858"/>
          <a:ext cx="11358339" cy="664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C62B56A-3CE4-A89D-7F4C-5418E9F2DC75}"/>
              </a:ext>
            </a:extLst>
          </p:cNvPr>
          <p:cNvSpPr/>
          <p:nvPr/>
        </p:nvSpPr>
        <p:spPr>
          <a:xfrm>
            <a:off x="11208568" y="6416824"/>
            <a:ext cx="720080" cy="252536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6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 10" hidden="1">
            <a:extLst>
              <a:ext uri="{FF2B5EF4-FFF2-40B4-BE49-F238E27FC236}">
                <a16:creationId xmlns:a16="http://schemas.microsoft.com/office/drawing/2014/main" id="{FAD3A0F5-AF92-421A-8B19-2ECB4086EA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11" name="Objet 10" hidden="1">
                        <a:extLst>
                          <a:ext uri="{FF2B5EF4-FFF2-40B4-BE49-F238E27FC236}">
                            <a16:creationId xmlns:a16="http://schemas.microsoft.com/office/drawing/2014/main" id="{FAD3A0F5-AF92-421A-8B19-2ECB4086EA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Bilan de la saison 2025 - 2026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4F46283-108E-48F3-878F-A4F12E82F152}"/>
              </a:ext>
            </a:extLst>
          </p:cNvPr>
          <p:cNvSpPr txBox="1">
            <a:spLocks/>
          </p:cNvSpPr>
          <p:nvPr/>
        </p:nvSpPr>
        <p:spPr>
          <a:xfrm>
            <a:off x="609600" y="1272206"/>
            <a:ext cx="10972800" cy="49548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31775" indent="-231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4725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accent1"/>
                </a:solidFill>
              </a:rPr>
              <a:t>Résultats Jeunes</a:t>
            </a:r>
          </a:p>
          <a:p>
            <a:pPr lvl="1"/>
            <a:r>
              <a:rPr lang="fr-FR" sz="1800" b="1" dirty="0"/>
              <a:t>- 11 ans </a:t>
            </a:r>
          </a:p>
          <a:p>
            <a:pPr lvl="2"/>
            <a:r>
              <a:rPr lang="fr-FR" sz="1600" dirty="0"/>
              <a:t>Gabriel Théo Aaron Hélène</a:t>
            </a:r>
          </a:p>
          <a:p>
            <a:pPr lvl="1"/>
            <a:r>
              <a:rPr lang="fr-FR" sz="1800" b="1" dirty="0"/>
              <a:t>- 13 ans</a:t>
            </a:r>
          </a:p>
          <a:p>
            <a:pPr lvl="2"/>
            <a:r>
              <a:rPr lang="fr-FR" sz="1600" dirty="0"/>
              <a:t>Camille Lorenzo Clovis Gabriel Emma Arthur</a:t>
            </a:r>
          </a:p>
          <a:p>
            <a:pPr lvl="1"/>
            <a:r>
              <a:rPr lang="fr-FR" sz="1800" dirty="0"/>
              <a:t>-</a:t>
            </a:r>
            <a:r>
              <a:rPr lang="fr-FR" sz="1800" b="1" dirty="0"/>
              <a:t>15 ans</a:t>
            </a:r>
          </a:p>
          <a:p>
            <a:pPr lvl="2"/>
            <a:r>
              <a:rPr lang="fr-FR" sz="1600" dirty="0"/>
              <a:t>Antoine Nolan Antoine Ryan Mathys Raphael Dimitri Matheo </a:t>
            </a:r>
            <a:endParaRPr lang="fr-FR" sz="1600" b="1" dirty="0"/>
          </a:p>
          <a:p>
            <a:pPr lvl="1"/>
            <a:r>
              <a:rPr lang="fr-FR" sz="1800" b="1" dirty="0"/>
              <a:t>-19 ans </a:t>
            </a:r>
          </a:p>
          <a:p>
            <a:pPr lvl="2"/>
            <a:r>
              <a:rPr lang="fr-FR" sz="1600" dirty="0"/>
              <a:t>Liam Sam Amaury Aristide Noé</a:t>
            </a:r>
          </a:p>
          <a:p>
            <a:pPr lvl="1"/>
            <a:r>
              <a:rPr lang="fr-FR" sz="1800" b="1" dirty="0"/>
              <a:t>Circuit Poussin Benjamins</a:t>
            </a:r>
          </a:p>
          <a:p>
            <a:pPr lvl="2"/>
            <a:r>
              <a:rPr lang="fr-FR" sz="1600" dirty="0"/>
              <a:t>Theo Gabriel Anatole Enzo Thimothé Aaron Hélène Aaron</a:t>
            </a:r>
          </a:p>
          <a:p>
            <a:pPr lvl="1"/>
            <a:r>
              <a:rPr lang="fr-FR" sz="1800" b="1" dirty="0"/>
              <a:t>Participation Compétitions Handi</a:t>
            </a:r>
          </a:p>
          <a:p>
            <a:pPr lvl="2"/>
            <a:r>
              <a:rPr lang="fr-FR" sz="1600" dirty="0"/>
              <a:t>Clément et Quentin</a:t>
            </a:r>
          </a:p>
          <a:p>
            <a:pPr lvl="2"/>
            <a:endParaRPr lang="fr-FR" sz="1600" dirty="0"/>
          </a:p>
          <a:p>
            <a:pPr lvl="2"/>
            <a:endParaRPr lang="fr-FR" sz="1600" b="1" dirty="0"/>
          </a:p>
          <a:p>
            <a:pPr marL="511175" lvl="2" indent="0">
              <a:buNone/>
            </a:pPr>
            <a:endParaRPr lang="fr-FR" sz="1600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55D2CF-987F-2A11-064B-93805F7849F4}"/>
              </a:ext>
            </a:extLst>
          </p:cNvPr>
          <p:cNvSpPr txBox="1">
            <a:spLocks/>
          </p:cNvSpPr>
          <p:nvPr/>
        </p:nvSpPr>
        <p:spPr>
          <a:xfrm>
            <a:off x="7032104" y="1360015"/>
            <a:ext cx="4550296" cy="14929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31775" indent="-231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4725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accent1"/>
                </a:solidFill>
              </a:rPr>
              <a:t>Examen Arbitres </a:t>
            </a:r>
            <a:r>
              <a:rPr lang="fr-FR" sz="2000" b="1" dirty="0" err="1">
                <a:solidFill>
                  <a:schemeClr val="accent1"/>
                </a:solidFill>
              </a:rPr>
              <a:t>Regionales</a:t>
            </a:r>
            <a:endParaRPr lang="fr-FR" sz="2000" b="1" dirty="0">
              <a:solidFill>
                <a:schemeClr val="accent1"/>
              </a:solidFill>
            </a:endParaRPr>
          </a:p>
          <a:p>
            <a:pPr lvl="1"/>
            <a:r>
              <a:rPr lang="fr-FR" sz="1800" b="1" dirty="0"/>
              <a:t>Noé Potet</a:t>
            </a:r>
            <a:endParaRPr lang="fr-FR" sz="1600" b="1" dirty="0"/>
          </a:p>
          <a:p>
            <a:pPr lvl="1"/>
            <a:r>
              <a:rPr lang="fr-FR" sz="1800" b="1" dirty="0"/>
              <a:t>Antoine Serre</a:t>
            </a:r>
            <a:endParaRPr lang="fr-FR" sz="1600" dirty="0"/>
          </a:p>
          <a:p>
            <a:pPr lvl="2"/>
            <a:endParaRPr lang="fr-FR" sz="1600" b="1" dirty="0"/>
          </a:p>
          <a:p>
            <a:pPr marL="511175" lvl="2" indent="0">
              <a:buNone/>
            </a:pPr>
            <a:endParaRPr lang="fr-FR" sz="1600" b="1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7616A9-C387-5308-8B1C-EA26B1C69223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261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FC587-02C2-56A7-F551-1822B6034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48456100-F873-9FFB-1E12-BCE6288D4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6901" y="2535537"/>
            <a:ext cx="3295831" cy="2471873"/>
          </a:xfrm>
          <a:prstGeom prst="rect">
            <a:avLst/>
          </a:prstGeom>
        </p:spPr>
      </p:pic>
      <p:graphicFrame>
        <p:nvGraphicFramePr>
          <p:cNvPr id="11" name="Objet 10" hidden="1">
            <a:extLst>
              <a:ext uri="{FF2B5EF4-FFF2-40B4-BE49-F238E27FC236}">
                <a16:creationId xmlns:a16="http://schemas.microsoft.com/office/drawing/2014/main" id="{0DCAE5AC-8C2C-F24D-2AB7-EA6C55ACA05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4" imgW="306" imgH="306" progId="TCLayout.ActiveDocument.1">
                  <p:embed/>
                </p:oleObj>
              </mc:Choice>
              <mc:Fallback>
                <p:oleObj name="Diapositive think-cell" r:id="rId4" imgW="306" imgH="306" progId="TCLayout.ActiveDocument.1">
                  <p:embed/>
                  <p:pic>
                    <p:nvPicPr>
                      <p:cNvPr id="11" name="Objet 10" hidden="1">
                        <a:extLst>
                          <a:ext uri="{FF2B5EF4-FFF2-40B4-BE49-F238E27FC236}">
                            <a16:creationId xmlns:a16="http://schemas.microsoft.com/office/drawing/2014/main" id="{0DCAE5AC-8C2C-F24D-2AB7-EA6C55ACA0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3CC356D-80DA-9421-80DE-5A94623C68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441" y="458863"/>
            <a:ext cx="2536448" cy="116993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45D87A7-30F1-2CB5-9216-A6FA30B544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1564" y="1588256"/>
            <a:ext cx="1902336" cy="14267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D8020E-46CB-2015-C7B5-04F6DCA989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26070" y="118730"/>
            <a:ext cx="2129973" cy="15974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1D4265-210D-35C4-026E-CFEE97402D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441" y="1884310"/>
            <a:ext cx="2536448" cy="117124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1E8DE08-69F5-276E-D2ED-8EE819DEAF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61344" y="132394"/>
            <a:ext cx="2536448" cy="116993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BFAB69D1-E5DA-303E-908B-A13733C758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15471" y="4556368"/>
            <a:ext cx="2042933" cy="142675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CEF5D20-C8FE-B5D7-6E35-3002924988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884" y="3808860"/>
            <a:ext cx="3129430" cy="234707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C806EE06-E77F-868B-9F1A-D47C00158B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72175" y="1756555"/>
            <a:ext cx="1902336" cy="1426752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40B995C6-A617-CCC6-F607-46FB1ABFAFC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65512" y="4200360"/>
            <a:ext cx="3295832" cy="247187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7BC2BC33-EF0E-BE43-4B1D-246826D8039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824" y="3547164"/>
            <a:ext cx="2433744" cy="269014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BBCABBF8-0BB9-DE3F-E218-7993341268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3323" y="3195610"/>
            <a:ext cx="2536448" cy="1171242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C2496C9-9090-2A3B-529E-30F7FB095B3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47065" y="90924"/>
            <a:ext cx="2653190" cy="35375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1536B6-E45B-0E82-B185-E3EAC84F785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0905" y="43879"/>
            <a:ext cx="1902336" cy="1426752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73D46D0-A8B7-BC3E-BE8E-8351D2BAD30C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46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468F80-1293-7447-1CCA-EA0A20B66C52}"/>
              </a:ext>
            </a:extLst>
          </p:cNvPr>
          <p:cNvSpPr/>
          <p:nvPr/>
        </p:nvSpPr>
        <p:spPr>
          <a:xfrm>
            <a:off x="9615638" y="5823284"/>
            <a:ext cx="2367815" cy="683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446C314-E13D-E4FE-49B5-07DBF0E3F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8920" y="2977600"/>
            <a:ext cx="5963658" cy="2683647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3461E821-B9BC-3050-954D-6289EFF2D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2344" y="-100009"/>
            <a:ext cx="3208104" cy="2406078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82D2C25A-DFE3-B03B-51F2-DD6E7F7D5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40687"/>
            <a:ext cx="5710509" cy="2636911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1A5ECB3-1068-DF40-AA89-F16A2B5432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2961" y="3116384"/>
            <a:ext cx="4277470" cy="240607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BF46F0C8-F7C3-9725-0B82-9173A606F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2344" y="2389697"/>
            <a:ext cx="2939230" cy="391897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7D44B08E-5B20-79BF-876D-6E86494445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3829" y="244275"/>
            <a:ext cx="3551911" cy="266393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FB0FAD-A3E6-CC95-E42D-6867312CA82C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6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t 10" hidden="1">
            <a:extLst>
              <a:ext uri="{FF2B5EF4-FFF2-40B4-BE49-F238E27FC236}">
                <a16:creationId xmlns:a16="http://schemas.microsoft.com/office/drawing/2014/main" id="{FAD3A0F5-AF92-421A-8B19-2ECB4086EAF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3" imgW="306" imgH="306" progId="TCLayout.ActiveDocument.1">
                  <p:embed/>
                </p:oleObj>
              </mc:Choice>
              <mc:Fallback>
                <p:oleObj name="Diapositive think-cell" r:id="rId3" imgW="306" imgH="306" progId="TCLayout.ActiveDocument.1">
                  <p:embed/>
                  <p:pic>
                    <p:nvPicPr>
                      <p:cNvPr id="11" name="Objet 10" hidden="1">
                        <a:extLst>
                          <a:ext uri="{FF2B5EF4-FFF2-40B4-BE49-F238E27FC236}">
                            <a16:creationId xmlns:a16="http://schemas.microsoft.com/office/drawing/2014/main" id="{FAD3A0F5-AF92-421A-8B19-2ECB4086EA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B9CF85E5-98B1-4A52-B7D3-EF079CF0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fr-FR" dirty="0"/>
              <a:t>Bilan de la saison 2025 - 2026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4F46283-108E-48F3-878F-A4F12E82F152}"/>
              </a:ext>
            </a:extLst>
          </p:cNvPr>
          <p:cNvSpPr txBox="1">
            <a:spLocks/>
          </p:cNvSpPr>
          <p:nvPr/>
        </p:nvSpPr>
        <p:spPr>
          <a:xfrm>
            <a:off x="609600" y="1272207"/>
            <a:ext cx="10972800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31775" indent="-2317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1809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1714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SzPct val="90000"/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4725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Résultats</a:t>
            </a:r>
            <a:endParaRPr lang="fr-FR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3CD4CF83-96FB-4A27-AC75-F40983850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5469950"/>
              </p:ext>
            </p:extLst>
          </p:nvPr>
        </p:nvGraphicFramePr>
        <p:xfrm>
          <a:off x="609599" y="1566865"/>
          <a:ext cx="10448041" cy="457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4AE2DC90-970E-4F4A-98FA-5B9EBA6A4830}"/>
              </a:ext>
            </a:extLst>
          </p:cNvPr>
          <p:cNvSpPr txBox="1"/>
          <p:nvPr/>
        </p:nvSpPr>
        <p:spPr>
          <a:xfrm>
            <a:off x="9104828" y="3533404"/>
            <a:ext cx="155574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Saison </a:t>
            </a:r>
          </a:p>
          <a:p>
            <a:pPr algn="ctr"/>
            <a:r>
              <a:rPr lang="fr-FR" dirty="0"/>
              <a:t>2026 - 2027 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79F42AB-51C5-F338-BF25-DD1E31051DFF}"/>
              </a:ext>
            </a:extLst>
          </p:cNvPr>
          <p:cNvSpPr/>
          <p:nvPr/>
        </p:nvSpPr>
        <p:spPr>
          <a:xfrm>
            <a:off x="11208568" y="5943600"/>
            <a:ext cx="720080" cy="72576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109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olenis-Wide">
  <a:themeElements>
    <a:clrScheme name="Solenis 2024">
      <a:dk1>
        <a:srgbClr val="4D4D4F"/>
      </a:dk1>
      <a:lt1>
        <a:srgbClr val="FFFFFF"/>
      </a:lt1>
      <a:dk2>
        <a:srgbClr val="072635"/>
      </a:dk2>
      <a:lt2>
        <a:srgbClr val="D1CCD1"/>
      </a:lt2>
      <a:accent1>
        <a:srgbClr val="00CC99"/>
      </a:accent1>
      <a:accent2>
        <a:srgbClr val="5C8AB5"/>
      </a:accent2>
      <a:accent3>
        <a:srgbClr val="6C4FAD"/>
      </a:accent3>
      <a:accent4>
        <a:srgbClr val="3366FF"/>
      </a:accent4>
      <a:accent5>
        <a:srgbClr val="04B7CF"/>
      </a:accent5>
      <a:accent6>
        <a:srgbClr val="FE8B1E"/>
      </a:accent6>
      <a:hlink>
        <a:srgbClr val="3366FF"/>
      </a:hlink>
      <a:folHlink>
        <a:srgbClr val="9E83D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>
          <a:solidFill>
            <a:srgbClr val="FF0000"/>
          </a:solidFill>
        </a:ln>
      </a:spPr>
      <a:bodyPr rtlCol="0" anchor="ctr"/>
      <a:lstStyle>
        <a:defPPr algn="ctr">
          <a:defRPr sz="3200" b="1" dirty="0" smtClean="0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40054-PJ-PowerPointTemplateFNc" id="{7B15C686-164D-B542-879E-C2FED1D7E53B}" vid="{3F399DB0-C591-7740-B4F7-99DA1B7391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5D5AD58A7EFF4D8533A7FE8875E595" ma:contentTypeVersion="4" ma:contentTypeDescription="Create a new document." ma:contentTypeScope="" ma:versionID="f5cb8adde5ba186033be255dff22168b">
  <xsd:schema xmlns:xsd="http://www.w3.org/2001/XMLSchema" xmlns:xs="http://www.w3.org/2001/XMLSchema" xmlns:p="http://schemas.microsoft.com/office/2006/metadata/properties" xmlns:ns2="a2af72bf-e870-4f75-83b2-b45bb8ec3c4b" targetNamespace="http://schemas.microsoft.com/office/2006/metadata/properties" ma:root="true" ma:fieldsID="67031949aecbcdbec301c31f17921f0d" ns2:_="">
    <xsd:import namespace="a2af72bf-e870-4f75-83b2-b45bb8ec3c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f72bf-e870-4f75-83b2-b45bb8ec3c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32C366-73F7-4680-A395-10C866B392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4BC572-C844-453A-A416-A98039D29F2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FF2E7EB-ECFD-4459-889D-6D66757D23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af72bf-e870-4f75-83b2-b45bb8ec3c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d16294b-7040-47e1-b2e5-64d6dc7364ff}" enabled="1" method="Standard" siteId="{c84d9378-ad95-4040-9258-2ed1ae880de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4711</TotalTime>
  <Words>1517</Words>
  <Application>Microsoft Office PowerPoint</Application>
  <PresentationFormat>Grand écran</PresentationFormat>
  <Paragraphs>294</Paragraphs>
  <Slides>26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26</vt:i4>
      </vt:variant>
    </vt:vector>
  </HeadingPairs>
  <TitlesOfParts>
    <vt:vector size="33" baseType="lpstr">
      <vt:lpstr>Aptos</vt:lpstr>
      <vt:lpstr>Arial</vt:lpstr>
      <vt:lpstr>Calibri</vt:lpstr>
      <vt:lpstr>Times New Roman</vt:lpstr>
      <vt:lpstr>Solenis-Wide</vt:lpstr>
      <vt:lpstr>Diapositive think-cell</vt:lpstr>
      <vt:lpstr>Worksheet</vt:lpstr>
      <vt:lpstr>Assemblée Générale</vt:lpstr>
      <vt:lpstr>Ordre du Jour</vt:lpstr>
      <vt:lpstr>Bilan de la saison 2025 – 2026 </vt:lpstr>
      <vt:lpstr>Un Club reconnu !</vt:lpstr>
      <vt:lpstr>Bilan de la saison 2025 – 2026</vt:lpstr>
      <vt:lpstr>Bilan de la saison 2025 - 2026</vt:lpstr>
      <vt:lpstr>Présentation PowerPoint</vt:lpstr>
      <vt:lpstr>Présentation PowerPoint</vt:lpstr>
      <vt:lpstr>Bilan de la saison 2025 - 2026</vt:lpstr>
      <vt:lpstr>Bilan de la saison 2025 - 2026</vt:lpstr>
      <vt:lpstr>Présentation PowerPoint</vt:lpstr>
      <vt:lpstr>Bilan de la saison 2025 - 2026</vt:lpstr>
      <vt:lpstr>Tournoi Vétérans 14 Juin 2026</vt:lpstr>
      <vt:lpstr>Tournoi Vétérans</vt:lpstr>
      <vt:lpstr>Bilan de la saison 2025 - 2026</vt:lpstr>
      <vt:lpstr>Sponsors</vt:lpstr>
      <vt:lpstr>Préparation de la Saison 2026 – 2027   </vt:lpstr>
      <vt:lpstr>Budget 2026 – 2027 </vt:lpstr>
      <vt:lpstr>Préparation de la saison 2026 - 2027 </vt:lpstr>
      <vt:lpstr>Préparation de la saison 2026 - 2027 </vt:lpstr>
      <vt:lpstr>Préparation de la saison 2026 - 2027 </vt:lpstr>
      <vt:lpstr>Préparation de la saison 2026 - 2027 </vt:lpstr>
      <vt:lpstr>Préparation de la saison 2026 - 2027 </vt:lpstr>
      <vt:lpstr>Calendrier Prévisionnel 2026 – 2027 sous réserve </vt:lpstr>
      <vt:lpstr>Sponsoring</vt:lpstr>
      <vt:lpstr>Questions Diverses / Ouverture du bureau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Serre</dc:creator>
  <cp:lastModifiedBy>Laurent Serre</cp:lastModifiedBy>
  <cp:revision>2</cp:revision>
  <dcterms:created xsi:type="dcterms:W3CDTF">2026-06-12T11:31:18Z</dcterms:created>
  <dcterms:modified xsi:type="dcterms:W3CDTF">2026-06-20T08:10:27Z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0x010100BE5D5AD58A7EFF4D8533A7FE8875E595</vt:lpwstr>
  </property>
</Properties>
</file>